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9" r:id="rId1"/>
    <p:sldMasterId id="2147483750" r:id="rId2"/>
    <p:sldMasterId id="2147483751" r:id="rId3"/>
    <p:sldMasterId id="2147483752" r:id="rId4"/>
    <p:sldMasterId id="2147483753" r:id="rId5"/>
    <p:sldMasterId id="2147483754" r:id="rId6"/>
  </p:sldMasterIdLst>
  <p:notesMasterIdLst>
    <p:notesMasterId r:id="rId18"/>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x="9144000" cy="5143500" type="screen16x9"/>
  <p:notesSz cx="6858000" cy="9144000"/>
  <p:embeddedFontLst>
    <p:embeddedFont>
      <p:font typeface="Caveat" panose="020B0604020202020204" charset="0"/>
      <p:regular r:id="rId19"/>
      <p:bold r:id="rId20"/>
    </p:embeddedFont>
    <p:embeddedFont>
      <p:font typeface="Georgia" panose="02040502050405020303" pitchFamily="18" charset="0"/>
      <p:regular r:id="rId21"/>
      <p:bold r:id="rId22"/>
      <p:italic r:id="rId23"/>
      <p:boldItalic r:id="rId24"/>
    </p:embeddedFont>
    <p:embeddedFont>
      <p:font typeface="Nunito" pitchFamily="2" charset="0"/>
      <p:regular r:id="rId25"/>
      <p:bold r:id="rId26"/>
      <p:italic r:id="rId27"/>
      <p:boldItalic r:id="rId28"/>
    </p:embeddedFont>
    <p:embeddedFont>
      <p:font typeface="Tahoma" panose="020B060403050404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la.nihr.ac.uk/top-10-prioriti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edium.com/parkinsons-uk/designing-and-packaging-new-treatments-for-parkinsons-3c8b1865237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medium.com/parkinsons-uk/our-experience-of-working-with-a-company-to-improve-research-b5d8b1171fb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2d09f32698f_0_2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6" name="Google Shape;606;g2d09f32698f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ce7870a5e1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2ce7870a5e1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01011C"/>
                </a:solidFill>
                <a:highlight>
                  <a:srgbClr val="FFFFFF"/>
                </a:highlight>
                <a:latin typeface="Nunito"/>
                <a:ea typeface="Nunito"/>
                <a:cs typeface="Nunito"/>
                <a:sym typeface="Nunito"/>
              </a:rPr>
              <a:t>In 2014, we worked with the </a:t>
            </a:r>
            <a:r>
              <a:rPr lang="en" sz="1350">
                <a:solidFill>
                  <a:srgbClr val="000045"/>
                </a:solidFill>
                <a:highlight>
                  <a:srgbClr val="FFFFFF"/>
                </a:highlight>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James Lind Alliance</a:t>
            </a:r>
            <a:r>
              <a:rPr lang="en" sz="1350">
                <a:solidFill>
                  <a:srgbClr val="01011C"/>
                </a:solidFill>
                <a:highlight>
                  <a:srgbClr val="FFFFFF"/>
                </a:highlight>
                <a:latin typeface="Nunito"/>
                <a:ea typeface="Nunito"/>
                <a:cs typeface="Nunito"/>
                <a:sym typeface="Nunito"/>
              </a:rPr>
              <a:t> and researchers at UK universities to ask people with Parkinson's about their priorities for Parkinson's research. The top three priorities identified were</a:t>
            </a:r>
            <a:r>
              <a:rPr lang="en" sz="1350" b="1">
                <a:solidFill>
                  <a:srgbClr val="01011C"/>
                </a:solidFill>
                <a:highlight>
                  <a:srgbClr val="FFFFFF"/>
                </a:highlight>
                <a:latin typeface="Nunito"/>
                <a:ea typeface="Nunito"/>
                <a:cs typeface="Nunito"/>
                <a:sym typeface="Nunito"/>
              </a:rPr>
              <a:t> balance and falls, stress and anxiety and uncontrollable movements.</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2e235a7e96c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0" name="Google Shape;710;g2e235a7e96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d09f32698f_0_7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2d09f32698f_0_7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is to give an overview and introduction into some of the specific areas of research that we are funding. From better understanding the causes of the condition to help find ways to slow or stop the condition to looking at technology that might be able to help manage specific symptoms. </a:t>
            </a:r>
            <a:endParaRPr/>
          </a:p>
          <a:p>
            <a:pPr marL="0" lvl="0" indent="0" algn="l" rtl="0">
              <a:spcBef>
                <a:spcPts val="0"/>
              </a:spcBef>
              <a:spcAft>
                <a:spcPts val="0"/>
              </a:spcAft>
              <a:buNone/>
            </a:pPr>
            <a:endParaRPr/>
          </a:p>
          <a:p>
            <a:pPr marL="0" lvl="0" indent="0" algn="l" rtl="0">
              <a:spcBef>
                <a:spcPts val="0"/>
              </a:spcBef>
              <a:spcAft>
                <a:spcPts val="0"/>
              </a:spcAft>
              <a:buNone/>
            </a:pPr>
            <a:r>
              <a:rPr lang="en" sz="1300" b="1"/>
              <a:t>The Parkinson’s community work with us to decide what research we should fund and shape the priorities of our areas of work. </a:t>
            </a:r>
            <a:endParaRPr sz="1300" b="1"/>
          </a:p>
          <a:p>
            <a:pPr marL="0" lvl="0" indent="0" algn="l" rtl="0">
              <a:spcBef>
                <a:spcPts val="0"/>
              </a:spcBef>
              <a:spcAft>
                <a:spcPts val="0"/>
              </a:spcAft>
              <a:buNone/>
            </a:pPr>
            <a:endParaRPr/>
          </a:p>
          <a:p>
            <a:pPr marL="0" lvl="0" indent="0" algn="l" rtl="0">
              <a:spcBef>
                <a:spcPts val="0"/>
              </a:spcBef>
              <a:spcAft>
                <a:spcPts val="0"/>
              </a:spcAft>
              <a:buNone/>
            </a:pPr>
            <a:r>
              <a:rPr lang="en"/>
              <a:t>Before I go on to talk more about the research we are funding let’s introduce what’s happening in the brain in Parkinson’s. </a:t>
            </a:r>
            <a:endParaRPr/>
          </a:p>
        </p:txBody>
      </p:sp>
      <p:sp>
        <p:nvSpPr>
          <p:cNvPr id="616" name="Google Shape;616;g2d09f32698f_0_7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2d09f32698f_0_4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2d09f32698f_0_4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g2d09f32698f_0_4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ce7870a4c3_0_4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2ce7870a4c3_0_4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a:solidFill>
                  <a:srgbClr val="01011C"/>
                </a:solidFill>
                <a:latin typeface="Nunito"/>
                <a:ea typeface="Nunito"/>
                <a:cs typeface="Nunito"/>
                <a:sym typeface="Nunito"/>
              </a:rPr>
              <a:t>Introduce self and team</a:t>
            </a:r>
            <a:endParaRPr>
              <a:solidFill>
                <a:srgbClr val="01011C"/>
              </a:solidFill>
              <a:latin typeface="Nunito"/>
              <a:ea typeface="Nunito"/>
              <a:cs typeface="Nunito"/>
              <a:sym typeface="Nunito"/>
            </a:endParaRPr>
          </a:p>
          <a:p>
            <a:pPr marL="0" lvl="0" indent="0" algn="l" rtl="0">
              <a:lnSpc>
                <a:spcPct val="115000"/>
              </a:lnSpc>
              <a:spcBef>
                <a:spcPts val="1000"/>
              </a:spcBef>
              <a:spcAft>
                <a:spcPts val="0"/>
              </a:spcAft>
              <a:buNone/>
            </a:pPr>
            <a:r>
              <a:rPr lang="en">
                <a:solidFill>
                  <a:srgbClr val="01011C"/>
                </a:solidFill>
                <a:latin typeface="Nunito"/>
                <a:ea typeface="Nunito"/>
                <a:cs typeface="Nunito"/>
                <a:sym typeface="Nunito"/>
              </a:rPr>
              <a:t>It’s important that research is shaped by people with Parkinson's and their family and friends every step of the way. It’s about bringing those pieces of the puzzle with different perspectives and expertise together so that research is the best it can be. We’re here to support researchers and the Parkinson’s community to work together.</a:t>
            </a:r>
            <a:endParaRPr>
              <a:solidFill>
                <a:srgbClr val="01011C"/>
              </a:solidFill>
              <a:latin typeface="Nunito"/>
              <a:ea typeface="Nunito"/>
              <a:cs typeface="Nunito"/>
              <a:sym typeface="Nunito"/>
            </a:endParaRPr>
          </a:p>
          <a:p>
            <a:pPr marL="0" lvl="0" indent="0" algn="l" rtl="0">
              <a:spcBef>
                <a:spcPts val="1000"/>
              </a:spcBef>
              <a:spcAft>
                <a:spcPts val="0"/>
              </a:spcAft>
              <a:buNone/>
            </a:pPr>
            <a:r>
              <a:rPr lang="en">
                <a:latin typeface="Nunito"/>
                <a:ea typeface="Nunito"/>
                <a:cs typeface="Nunito"/>
                <a:sym typeface="Nunito"/>
              </a:rPr>
              <a:t>What we do:</a:t>
            </a:r>
            <a:endParaRPr>
              <a:latin typeface="Nunito"/>
              <a:ea typeface="Nunito"/>
              <a:cs typeface="Nunito"/>
              <a:sym typeface="Nunito"/>
            </a:endParaRPr>
          </a:p>
          <a:p>
            <a:pPr marL="457200" lvl="0" indent="-304800" algn="l" rtl="0">
              <a:spcBef>
                <a:spcPts val="0"/>
              </a:spcBef>
              <a:spcAft>
                <a:spcPts val="0"/>
              </a:spcAft>
              <a:buClr>
                <a:schemeClr val="dk1"/>
              </a:buClr>
              <a:buSzPts val="1200"/>
              <a:buFont typeface="Nunito"/>
              <a:buChar char="-"/>
            </a:pPr>
            <a:r>
              <a:rPr lang="en">
                <a:latin typeface="Nunito"/>
                <a:ea typeface="Nunito"/>
                <a:cs typeface="Nunito"/>
                <a:sym typeface="Nunito"/>
              </a:rPr>
              <a:t>Training and support - for researchers on involvement and considerations when working with the Parkinson’s community  and for members of the Parkinson’s community to introduce them to the research process and what involvement can look like</a:t>
            </a:r>
            <a:endParaRPr>
              <a:latin typeface="Nunito"/>
              <a:ea typeface="Nunito"/>
              <a:cs typeface="Nunito"/>
              <a:sym typeface="Nunito"/>
            </a:endParaRPr>
          </a:p>
          <a:p>
            <a:pPr marL="457200" lvl="0" indent="-304800" algn="l" rtl="0">
              <a:spcBef>
                <a:spcPts val="0"/>
              </a:spcBef>
              <a:spcAft>
                <a:spcPts val="0"/>
              </a:spcAft>
              <a:buClr>
                <a:schemeClr val="dk1"/>
              </a:buClr>
              <a:buSzPts val="1200"/>
              <a:buFont typeface="Nunito"/>
              <a:buChar char="-"/>
            </a:pPr>
            <a:r>
              <a:rPr lang="en">
                <a:latin typeface="Nunito"/>
                <a:ea typeface="Nunito"/>
                <a:cs typeface="Nunito"/>
                <a:sym typeface="Nunito"/>
              </a:rPr>
              <a:t>Connecting researchers and members of the Parkinson’s community by sharing involvement opportunities - normally via email to our networks </a:t>
            </a:r>
            <a:endParaRPr>
              <a:latin typeface="Nunito"/>
              <a:ea typeface="Nunito"/>
              <a:cs typeface="Nunito"/>
              <a:sym typeface="Nunito"/>
            </a:endParaRPr>
          </a:p>
          <a:p>
            <a:pPr marL="457200" lvl="0" indent="-304800" algn="l" rtl="0">
              <a:spcBef>
                <a:spcPts val="0"/>
              </a:spcBef>
              <a:spcAft>
                <a:spcPts val="0"/>
              </a:spcAft>
              <a:buClr>
                <a:schemeClr val="dk1"/>
              </a:buClr>
              <a:buSzPts val="1200"/>
              <a:buFont typeface="Nunito"/>
              <a:buChar char="-"/>
            </a:pPr>
            <a:r>
              <a:rPr lang="en">
                <a:latin typeface="Nunito"/>
                <a:ea typeface="Nunito"/>
                <a:cs typeface="Nunito"/>
                <a:sym typeface="Nunito"/>
              </a:rPr>
              <a:t>Advice in planning and evaluating involvement activities - helping researchers plan where and how they might involve people</a:t>
            </a:r>
            <a:endParaRPr>
              <a:latin typeface="Nunito"/>
              <a:ea typeface="Nunito"/>
              <a:cs typeface="Nunito"/>
              <a:sym typeface="Nunito"/>
            </a:endParaRPr>
          </a:p>
          <a:p>
            <a:pPr marL="457200" lvl="0" indent="-304800" algn="l" rtl="0">
              <a:spcBef>
                <a:spcPts val="0"/>
              </a:spcBef>
              <a:spcAft>
                <a:spcPts val="0"/>
              </a:spcAft>
              <a:buClr>
                <a:schemeClr val="dk1"/>
              </a:buClr>
              <a:buSzPts val="1200"/>
              <a:buFont typeface="Nunito"/>
              <a:buChar char="-"/>
            </a:pPr>
            <a:r>
              <a:rPr lang="en">
                <a:latin typeface="Nunito"/>
                <a:ea typeface="Nunito"/>
                <a:cs typeface="Nunito"/>
                <a:sym typeface="Nunito"/>
              </a:rPr>
              <a:t>Promote and share best practice and stories of involvement- the practice of involvement in research is getting better but still a lot of work to do we work with organisations both national and international to amplify and drive forward the message around involvement.</a:t>
            </a: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We share involvement opportunities through a variety of routes but our first port of call is often the network of volunteers who have signed up to the PPI contributor role. An amazing group of volunteers who are particularly interested in shaping research and who have been through some training to support them to do so. But we will also share opportunities with the wider RSN, RIGs and local groups too.</a:t>
            </a:r>
            <a:endParaRPr>
              <a:latin typeface="Nunito"/>
              <a:ea typeface="Nunito"/>
              <a:cs typeface="Nunito"/>
              <a:sym typeface="Nunito"/>
            </a:endParaRPr>
          </a:p>
          <a:p>
            <a:pPr marL="0" lvl="0" indent="0" algn="l" rtl="0">
              <a:lnSpc>
                <a:spcPct val="115000"/>
              </a:lnSpc>
              <a:spcBef>
                <a:spcPts val="1000"/>
              </a:spcBef>
              <a:spcAft>
                <a:spcPts val="0"/>
              </a:spcAft>
              <a:buNone/>
            </a:pPr>
            <a:r>
              <a:rPr lang="en">
                <a:solidFill>
                  <a:srgbClr val="01011C"/>
                </a:solidFill>
                <a:latin typeface="Nunito"/>
                <a:ea typeface="Nunito"/>
                <a:cs typeface="Nunito"/>
                <a:sym typeface="Nunito"/>
              </a:rPr>
              <a:t>Through our PPI programme we’ve supported involvement in over 400 projects- from pre-clincal to clinical research.</a:t>
            </a:r>
            <a:endParaRPr>
              <a:solidFill>
                <a:srgbClr val="01011C"/>
              </a:solidFill>
              <a:latin typeface="Nunito"/>
              <a:ea typeface="Nunito"/>
              <a:cs typeface="Nunito"/>
              <a:sym typeface="Nunito"/>
            </a:endParaRPr>
          </a:p>
          <a:p>
            <a:pPr marL="0" lvl="0" indent="0" algn="l" rtl="0">
              <a:lnSpc>
                <a:spcPct val="115000"/>
              </a:lnSpc>
              <a:spcBef>
                <a:spcPts val="1000"/>
              </a:spcBef>
              <a:spcAft>
                <a:spcPts val="0"/>
              </a:spcAft>
              <a:buNone/>
            </a:pPr>
            <a:r>
              <a:rPr lang="en">
                <a:solidFill>
                  <a:srgbClr val="01011C"/>
                </a:solidFill>
                <a:latin typeface="Nunito"/>
                <a:ea typeface="Nunito"/>
                <a:cs typeface="Nunito"/>
                <a:sym typeface="Nunito"/>
              </a:rPr>
              <a:t>How the programme looks, how we work and the priorities we focus on to develop the programme is shaped by the people it’s for. We work closely with the Involvement steering group, made up of pwp, care partners and family members and researchers to make sure it’s meeting the needs of the different stakeholders.</a:t>
            </a:r>
            <a:endParaRPr>
              <a:solidFill>
                <a:srgbClr val="01011C"/>
              </a:solidFill>
              <a:latin typeface="Nunito"/>
              <a:ea typeface="Nunito"/>
              <a:cs typeface="Nunito"/>
              <a:sym typeface="Nunito"/>
            </a:endParaRPr>
          </a:p>
          <a:p>
            <a:pPr marL="457200" lvl="0" indent="0" algn="l" rtl="0">
              <a:lnSpc>
                <a:spcPct val="115000"/>
              </a:lnSpc>
              <a:spcBef>
                <a:spcPts val="1000"/>
              </a:spcBef>
              <a:spcAft>
                <a:spcPts val="1000"/>
              </a:spcAft>
              <a:buNone/>
            </a:pPr>
            <a:endParaRPr sz="1300">
              <a:latin typeface="Nunito"/>
              <a:ea typeface="Nunito"/>
              <a:cs typeface="Nunito"/>
              <a:sym typeface="Nunito"/>
            </a:endParaRPr>
          </a:p>
        </p:txBody>
      </p:sp>
      <p:sp>
        <p:nvSpPr>
          <p:cNvPr id="650" name="Google Shape;650;g2ce7870a4c3_0_4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ce7870a4c3_0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2ce7870a4c3_0_2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Research Support Network of over 9000 people these will be volunteers and those staying up to date and taking part and getting involved in research. They all receive our regular emails to help them stay connected and help accelerate research. </a:t>
            </a:r>
            <a:endParaRPr sz="1300"/>
          </a:p>
        </p:txBody>
      </p:sp>
      <p:sp>
        <p:nvSpPr>
          <p:cNvPr id="660" name="Google Shape;660;g2ce7870a4c3_0_2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2d09f32698f_0_13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2d09f32698f_0_13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Its not just the medication that needs to be person centred.  So does the trial itself - and we work with our community on that too.</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latin typeface="Arial"/>
                <a:ea typeface="Arial"/>
                <a:cs typeface="Arial"/>
                <a:sym typeface="Arial"/>
              </a:rPr>
              <a:t>We’ve supported global pharmaceutical company UCB with involvement on a number of different projects. </a:t>
            </a:r>
            <a:r>
              <a:rPr lang="en" sz="1500">
                <a:solidFill>
                  <a:srgbClr val="292929"/>
                </a:solidFill>
                <a:highlight>
                  <a:srgbClr val="FFFFFF"/>
                </a:highlight>
                <a:latin typeface="Georgia"/>
                <a:ea typeface="Georgia"/>
                <a:cs typeface="Georgia"/>
                <a:sym typeface="Georgia"/>
              </a:rPr>
              <a:t>In 2019, Parkinson’s UK and UCB hosted a workshop with 14 people with lived experience of Parkinson’s to </a:t>
            </a:r>
            <a:r>
              <a:rPr lang="en" sz="1500" u="sng">
                <a:solidFill>
                  <a:schemeClr val="hlink"/>
                </a:solidFill>
                <a:highlight>
                  <a:srgbClr val="FFFFFF"/>
                </a:highlight>
                <a:latin typeface="Georgia"/>
                <a:ea typeface="Georgia"/>
                <a:cs typeface="Georgia"/>
                <a:sym typeface="Georgia"/>
                <a:hlinkClick r:id="rId3"/>
              </a:rPr>
              <a:t>discuss the form of a medication to be used in a planned new trial, and how it should be packaged</a:t>
            </a:r>
            <a:r>
              <a:rPr lang="en" sz="1500">
                <a:solidFill>
                  <a:srgbClr val="292929"/>
                </a:solidFill>
                <a:highlight>
                  <a:srgbClr val="FFFFFF"/>
                </a:highlight>
                <a:latin typeface="Georgia"/>
                <a:ea typeface="Georgia"/>
                <a:cs typeface="Georgia"/>
                <a:sym typeface="Georgia"/>
              </a:rPr>
              <a:t>. </a:t>
            </a:r>
            <a:endParaRPr sz="1500">
              <a:solidFill>
                <a:srgbClr val="292929"/>
              </a:solidFill>
              <a:highlight>
                <a:srgbClr val="FFFFFF"/>
              </a:highlight>
              <a:latin typeface="Georgia"/>
              <a:ea typeface="Georgia"/>
              <a:cs typeface="Georgia"/>
              <a:sym typeface="Georgia"/>
            </a:endParaRPr>
          </a:p>
          <a:p>
            <a:pPr marL="0" lvl="0" indent="0" algn="l" rtl="0">
              <a:spcBef>
                <a:spcPts val="0"/>
              </a:spcBef>
              <a:spcAft>
                <a:spcPts val="0"/>
              </a:spcAft>
              <a:buNone/>
            </a:pPr>
            <a:endParaRPr sz="1500">
              <a:solidFill>
                <a:srgbClr val="292929"/>
              </a:solidFill>
              <a:highlight>
                <a:srgbClr val="FFFFFF"/>
              </a:highlight>
              <a:latin typeface="Georgia"/>
              <a:ea typeface="Georgia"/>
              <a:cs typeface="Georgia"/>
              <a:sym typeface="Georgia"/>
            </a:endParaRPr>
          </a:p>
          <a:p>
            <a:pPr marL="0" lvl="0" indent="0" algn="l" rtl="0">
              <a:spcBef>
                <a:spcPts val="0"/>
              </a:spcBef>
              <a:spcAft>
                <a:spcPts val="0"/>
              </a:spcAft>
              <a:buNone/>
            </a:pPr>
            <a:r>
              <a:rPr lang="en" sz="1500">
                <a:solidFill>
                  <a:srgbClr val="292929"/>
                </a:solidFill>
                <a:highlight>
                  <a:srgbClr val="FFFFFF"/>
                </a:highlight>
                <a:latin typeface="Georgia"/>
                <a:ea typeface="Georgia"/>
                <a:cs typeface="Georgia"/>
                <a:sym typeface="Georgia"/>
              </a:rPr>
              <a:t>Neil Morrison, a PPI contributor who is based in Scotland, and another PPI contributor Gillian shared their experience of taking part in the workshop. </a:t>
            </a:r>
            <a:r>
              <a:rPr lang="en" sz="1500" u="sng">
                <a:solidFill>
                  <a:schemeClr val="hlink"/>
                </a:solidFill>
                <a:highlight>
                  <a:srgbClr val="FFFFFF"/>
                </a:highlight>
                <a:latin typeface="Georgia"/>
                <a:ea typeface="Georgia"/>
                <a:cs typeface="Georgia"/>
                <a:sym typeface="Georgia"/>
                <a:hlinkClick r:id="rId4"/>
              </a:rPr>
              <a:t>https://medium.com/parkinsons-uk/our-experience-of-working-with-a-company-to-improve-research-b5d8b1171fbf</a:t>
            </a:r>
            <a:r>
              <a:rPr lang="en" sz="1500">
                <a:solidFill>
                  <a:srgbClr val="292929"/>
                </a:solidFill>
                <a:highlight>
                  <a:srgbClr val="FFFFFF"/>
                </a:highlight>
                <a:latin typeface="Georgia"/>
                <a:ea typeface="Georgia"/>
                <a:cs typeface="Georgia"/>
                <a:sym typeface="Georgia"/>
              </a:rPr>
              <a:t> </a:t>
            </a:r>
            <a:endParaRPr sz="1500">
              <a:solidFill>
                <a:srgbClr val="292929"/>
              </a:solidFill>
              <a:highlight>
                <a:srgbClr val="FFFFFF"/>
              </a:highlight>
              <a:latin typeface="Georgia"/>
              <a:ea typeface="Georgia"/>
              <a:cs typeface="Georgia"/>
              <a:sym typeface="Georgia"/>
            </a:endParaRPr>
          </a:p>
          <a:p>
            <a:pPr marL="0" lvl="0" indent="0" algn="l" rtl="0">
              <a:spcBef>
                <a:spcPts val="0"/>
              </a:spcBef>
              <a:spcAft>
                <a:spcPts val="0"/>
              </a:spcAft>
              <a:buNone/>
            </a:pPr>
            <a:endParaRPr sz="1500">
              <a:solidFill>
                <a:srgbClr val="292929"/>
              </a:solidFill>
              <a:highlight>
                <a:srgbClr val="FFFFFF"/>
              </a:highlight>
              <a:latin typeface="Georgia"/>
              <a:ea typeface="Georgia"/>
              <a:cs typeface="Georgia"/>
              <a:sym typeface="Georgia"/>
            </a:endParaRPr>
          </a:p>
          <a:p>
            <a:pPr marL="0" lvl="0" indent="0" algn="l" rtl="0">
              <a:spcBef>
                <a:spcPts val="0"/>
              </a:spcBef>
              <a:spcAft>
                <a:spcPts val="0"/>
              </a:spcAft>
              <a:buNone/>
            </a:pPr>
            <a:r>
              <a:rPr lang="en" sz="1500">
                <a:solidFill>
                  <a:srgbClr val="292929"/>
                </a:solidFill>
                <a:highlight>
                  <a:srgbClr val="FFFFFF"/>
                </a:highlight>
                <a:latin typeface="Georgia"/>
                <a:ea typeface="Georgia"/>
                <a:cs typeface="Georgia"/>
                <a:sym typeface="Georgia"/>
              </a:rPr>
              <a:t>What did we learn?</a:t>
            </a:r>
            <a:endParaRPr sz="1500">
              <a:solidFill>
                <a:srgbClr val="292929"/>
              </a:solidFill>
              <a:highlight>
                <a:srgbClr val="FFFFFF"/>
              </a:highlight>
              <a:latin typeface="Georgia"/>
              <a:ea typeface="Georgia"/>
              <a:cs typeface="Georgia"/>
              <a:sym typeface="Georgia"/>
            </a:endParaRPr>
          </a:p>
          <a:p>
            <a:pPr marL="457200" lvl="0" indent="-323850" algn="l" rtl="0">
              <a:spcBef>
                <a:spcPts val="0"/>
              </a:spcBef>
              <a:spcAft>
                <a:spcPts val="0"/>
              </a:spcAft>
              <a:buClr>
                <a:srgbClr val="292929"/>
              </a:buClr>
              <a:buSzPts val="1500"/>
              <a:buFont typeface="Georgia"/>
              <a:buChar char="●"/>
            </a:pPr>
            <a:r>
              <a:rPr lang="en" sz="1500">
                <a:solidFill>
                  <a:srgbClr val="292929"/>
                </a:solidFill>
                <a:highlight>
                  <a:srgbClr val="FFFFFF"/>
                </a:highlight>
                <a:latin typeface="Georgia"/>
                <a:ea typeface="Georgia"/>
                <a:cs typeface="Georgia"/>
                <a:sym typeface="Georgia"/>
              </a:rPr>
              <a:t>It quickly became apparent that sticking to medication schedules requires people to make significant adjustments to their daily lives.</a:t>
            </a:r>
            <a:endParaRPr sz="1500">
              <a:solidFill>
                <a:srgbClr val="292929"/>
              </a:solidFill>
              <a:highlight>
                <a:srgbClr val="FFFFFF"/>
              </a:highlight>
              <a:latin typeface="Georgia"/>
              <a:ea typeface="Georgia"/>
              <a:cs typeface="Georgia"/>
              <a:sym typeface="Georgia"/>
            </a:endParaRPr>
          </a:p>
          <a:p>
            <a:pPr marL="457200" lvl="0" indent="-323850" algn="l" rtl="0">
              <a:spcBef>
                <a:spcPts val="0"/>
              </a:spcBef>
              <a:spcAft>
                <a:spcPts val="0"/>
              </a:spcAft>
              <a:buClr>
                <a:srgbClr val="292929"/>
              </a:buClr>
              <a:buSzPts val="1500"/>
              <a:buFont typeface="Georgia"/>
              <a:buChar char="●"/>
            </a:pPr>
            <a:r>
              <a:rPr lang="en" sz="1500">
                <a:solidFill>
                  <a:srgbClr val="292929"/>
                </a:solidFill>
                <a:highlight>
                  <a:srgbClr val="FFFFFF"/>
                </a:highlight>
                <a:latin typeface="Georgia"/>
                <a:ea typeface="Georgia"/>
                <a:cs typeface="Georgia"/>
                <a:sym typeface="Georgia"/>
              </a:rPr>
              <a:t>When it came to the form of the new drug, people voted overwhelmingly in favour of a tablet or capsule over a liquid.</a:t>
            </a:r>
            <a:endParaRPr sz="1500">
              <a:solidFill>
                <a:srgbClr val="292929"/>
              </a:solidFill>
              <a:highlight>
                <a:srgbClr val="FFFFFF"/>
              </a:highlight>
              <a:latin typeface="Georgia"/>
              <a:ea typeface="Georgia"/>
              <a:cs typeface="Georgia"/>
              <a:sym typeface="Georgia"/>
            </a:endParaRPr>
          </a:p>
          <a:p>
            <a:pPr marL="457200" lvl="0" indent="-323850" algn="l" rtl="0">
              <a:spcBef>
                <a:spcPts val="0"/>
              </a:spcBef>
              <a:spcAft>
                <a:spcPts val="0"/>
              </a:spcAft>
              <a:buClr>
                <a:srgbClr val="292929"/>
              </a:buClr>
              <a:buSzPts val="1500"/>
              <a:buFont typeface="Georgia"/>
              <a:buChar char="●"/>
            </a:pPr>
            <a:r>
              <a:rPr lang="en" sz="1500">
                <a:solidFill>
                  <a:srgbClr val="292929"/>
                </a:solidFill>
                <a:highlight>
                  <a:srgbClr val="FFFFFF"/>
                </a:highlight>
                <a:latin typeface="Georgia"/>
                <a:ea typeface="Georgia"/>
                <a:cs typeface="Georgia"/>
                <a:sym typeface="Georgia"/>
              </a:rPr>
              <a:t>People much preferred medication to be packaged in blister packs over bottles, but again there were a number of ways they felt blister packs could be improved — for example, having blisters in multiples of seven would help people keep track of doses taken more easily.</a:t>
            </a:r>
            <a:endParaRPr sz="1500">
              <a:solidFill>
                <a:srgbClr val="292929"/>
              </a:solidFill>
              <a:highlight>
                <a:srgbClr val="FFFFFF"/>
              </a:highlight>
              <a:latin typeface="Georgia"/>
              <a:ea typeface="Georgia"/>
              <a:cs typeface="Georgia"/>
              <a:sym typeface="Georgia"/>
            </a:endParaRPr>
          </a:p>
          <a:p>
            <a:pPr marL="457200" lvl="0" indent="-323850" algn="l" rtl="0">
              <a:spcBef>
                <a:spcPts val="0"/>
              </a:spcBef>
              <a:spcAft>
                <a:spcPts val="0"/>
              </a:spcAft>
              <a:buClr>
                <a:srgbClr val="292929"/>
              </a:buClr>
              <a:buSzPts val="1500"/>
              <a:buFont typeface="Georgia"/>
              <a:buChar char="●"/>
            </a:pPr>
            <a:r>
              <a:rPr lang="en" sz="1500">
                <a:solidFill>
                  <a:srgbClr val="292929"/>
                </a:solidFill>
                <a:highlight>
                  <a:srgbClr val="FFFFFF"/>
                </a:highlight>
                <a:latin typeface="Georgia"/>
                <a:ea typeface="Georgia"/>
                <a:cs typeface="Georgia"/>
                <a:sym typeface="Georgia"/>
              </a:rPr>
              <a:t>A common theme that emerged during the day was the environmental impact of medications. Biodegradable packaging would help people feel more at ease.</a:t>
            </a:r>
            <a:endParaRPr sz="1500">
              <a:solidFill>
                <a:srgbClr val="292929"/>
              </a:solidFill>
              <a:highlight>
                <a:srgbClr val="FFFFFF"/>
              </a:highlight>
              <a:latin typeface="Georgia"/>
              <a:ea typeface="Georgia"/>
              <a:cs typeface="Georgia"/>
              <a:sym typeface="Georgia"/>
            </a:endParaRPr>
          </a:p>
          <a:p>
            <a:pPr marL="0" lvl="0" indent="0" algn="l" rtl="0">
              <a:spcBef>
                <a:spcPts val="0"/>
              </a:spcBef>
              <a:spcAft>
                <a:spcPts val="0"/>
              </a:spcAft>
              <a:buNone/>
            </a:pPr>
            <a:endParaRPr sz="1500">
              <a:solidFill>
                <a:srgbClr val="292929"/>
              </a:solidFill>
              <a:highlight>
                <a:srgbClr val="FFFFFF"/>
              </a:highlight>
              <a:latin typeface="Georgia"/>
              <a:ea typeface="Georgia"/>
              <a:cs typeface="Georgia"/>
              <a:sym typeface="Georgia"/>
            </a:endParaRPr>
          </a:p>
          <a:p>
            <a:pPr marL="0" lvl="0" indent="0" algn="l" rtl="0">
              <a:spcBef>
                <a:spcPts val="0"/>
              </a:spcBef>
              <a:spcAft>
                <a:spcPts val="0"/>
              </a:spcAft>
              <a:buNone/>
            </a:pPr>
            <a:r>
              <a:rPr lang="en" sz="1500">
                <a:solidFill>
                  <a:srgbClr val="292929"/>
                </a:solidFill>
                <a:highlight>
                  <a:srgbClr val="FFFFFF"/>
                </a:highlight>
                <a:latin typeface="Georgia"/>
                <a:ea typeface="Georgia"/>
                <a:cs typeface="Georgia"/>
                <a:sym typeface="Georgia"/>
              </a:rPr>
              <a:t>The workshop provided invaluable insights for the UCB team, which will help the company design better medications that are easier for people with Parkinson’s to take.</a:t>
            </a:r>
            <a:endParaRPr sz="1500">
              <a:solidFill>
                <a:srgbClr val="292929"/>
              </a:solidFill>
              <a:highlight>
                <a:srgbClr val="FFFFFF"/>
              </a:highlight>
              <a:latin typeface="Georgia"/>
              <a:ea typeface="Georgia"/>
              <a:cs typeface="Georgia"/>
              <a:sym typeface="Georgia"/>
            </a:endParaRPr>
          </a:p>
          <a:p>
            <a:pPr marL="0" lvl="0" indent="0" algn="l" rtl="0">
              <a:spcBef>
                <a:spcPts val="0"/>
              </a:spcBef>
              <a:spcAft>
                <a:spcPts val="0"/>
              </a:spcAft>
              <a:buNone/>
            </a:pPr>
            <a:endParaRPr sz="1500">
              <a:solidFill>
                <a:srgbClr val="292929"/>
              </a:solidFill>
              <a:highlight>
                <a:srgbClr val="FFFFFF"/>
              </a:highlight>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500">
              <a:solidFill>
                <a:srgbClr val="292929"/>
              </a:solidFill>
              <a:highlight>
                <a:srgbClr val="FFFFFF"/>
              </a:highlight>
              <a:latin typeface="Georgia"/>
              <a:ea typeface="Georgia"/>
              <a:cs typeface="Georgia"/>
              <a:sym typeface="Georgia"/>
            </a:endParaRPr>
          </a:p>
        </p:txBody>
      </p:sp>
      <p:sp>
        <p:nvSpPr>
          <p:cNvPr id="666" name="Google Shape;666;g2d09f32698f_0_13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ce7870a4c3_0_5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2ce7870a4c3_0_5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Conference last week with 120 people from our community who choose to engage with us through a research lens…</a:t>
            </a:r>
            <a:endParaRPr/>
          </a:p>
        </p:txBody>
      </p:sp>
      <p:sp>
        <p:nvSpPr>
          <p:cNvPr id="678" name="Google Shape;678;g2ce7870a4c3_0_5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2ce7870a5e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2ce7870a5e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ce7870a5e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2ce7870a5e1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Join yourself and encourage others to join putting people at the heart of our research…</a:t>
            </a:r>
            <a:endParaRPr/>
          </a:p>
        </p:txBody>
      </p:sp>
      <p:sp>
        <p:nvSpPr>
          <p:cNvPr id="694" name="Google Shape;694;g2ce7870a5e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594"/>
        <p:cNvGrpSpPr/>
        <p:nvPr/>
      </p:nvGrpSpPr>
      <p:grpSpPr>
        <a:xfrm>
          <a:off x="0" y="0"/>
          <a:ext cx="0" cy="0"/>
          <a:chOff x="0" y="0"/>
          <a:chExt cx="0" cy="0"/>
        </a:xfrm>
      </p:grpSpPr>
      <p:pic>
        <p:nvPicPr>
          <p:cNvPr id="595" name="Google Shape;595;p106"/>
          <p:cNvPicPr preferRelativeResize="0"/>
          <p:nvPr/>
        </p:nvPicPr>
        <p:blipFill>
          <a:blip r:embed="rId2">
            <a:alphaModFix/>
          </a:blip>
          <a:stretch>
            <a:fillRect/>
          </a:stretch>
        </p:blipFill>
        <p:spPr>
          <a:xfrm>
            <a:off x="-76200" y="3581"/>
            <a:ext cx="6934145" cy="5193375"/>
          </a:xfrm>
          <a:prstGeom prst="rect">
            <a:avLst/>
          </a:prstGeom>
          <a:noFill/>
          <a:ln>
            <a:noFill/>
          </a:ln>
        </p:spPr>
      </p:pic>
      <p:pic>
        <p:nvPicPr>
          <p:cNvPr id="596" name="Google Shape;596;p106"/>
          <p:cNvPicPr preferRelativeResize="0"/>
          <p:nvPr/>
        </p:nvPicPr>
        <p:blipFill>
          <a:blip r:embed="rId3">
            <a:alphaModFix/>
          </a:blip>
          <a:stretch>
            <a:fillRect/>
          </a:stretch>
        </p:blipFill>
        <p:spPr>
          <a:xfrm>
            <a:off x="-76200" y="2222287"/>
            <a:ext cx="3532125" cy="2974670"/>
          </a:xfrm>
          <a:prstGeom prst="rect">
            <a:avLst/>
          </a:prstGeom>
          <a:noFill/>
          <a:ln>
            <a:noFill/>
          </a:ln>
        </p:spPr>
      </p:pic>
      <p:sp>
        <p:nvSpPr>
          <p:cNvPr id="597" name="Google Shape;597;p106"/>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marL="0" lvl="0" indent="0" algn="r" rtl="0">
              <a:spcBef>
                <a:spcPts val="0"/>
              </a:spcBef>
              <a:spcAft>
                <a:spcPts val="0"/>
              </a:spcAft>
              <a:buNone/>
            </a:pPr>
            <a:fld id="{00000000-1234-1234-1234-123412341234}" type="slidenum">
              <a:rPr lang="en"/>
              <a:t>‹#›</a:t>
            </a:fld>
            <a:endParaRPr/>
          </a:p>
        </p:txBody>
      </p:sp>
      <p:sp>
        <p:nvSpPr>
          <p:cNvPr id="598" name="Google Shape;598;p106"/>
          <p:cNvSpPr txBox="1"/>
          <p:nvPr/>
        </p:nvSpPr>
        <p:spPr>
          <a:xfrm>
            <a:off x="88275" y="2714831"/>
            <a:ext cx="3990900" cy="37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FFFFFF"/>
                </a:solidFill>
                <a:latin typeface="Nunito"/>
                <a:ea typeface="Nunito"/>
                <a:cs typeface="Nunito"/>
                <a:sym typeface="Nunito"/>
              </a:rPr>
              <a:t>Optional sub text</a:t>
            </a:r>
            <a:endParaRPr sz="2600" b="1">
              <a:solidFill>
                <a:srgbClr val="FFFFFF"/>
              </a:solidFill>
              <a:latin typeface="Nunito"/>
              <a:ea typeface="Nunito"/>
              <a:cs typeface="Nunito"/>
              <a:sym typeface="Nunito"/>
            </a:endParaRPr>
          </a:p>
        </p:txBody>
      </p:sp>
      <p:sp>
        <p:nvSpPr>
          <p:cNvPr id="599" name="Google Shape;599;p106"/>
          <p:cNvSpPr txBox="1"/>
          <p:nvPr/>
        </p:nvSpPr>
        <p:spPr>
          <a:xfrm>
            <a:off x="88275" y="3134841"/>
            <a:ext cx="3716700" cy="8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000046"/>
                </a:solidFill>
                <a:latin typeface="Nunito"/>
                <a:ea typeface="Nunito"/>
                <a:cs typeface="Nunito"/>
                <a:sym typeface="Nunito"/>
              </a:rPr>
              <a:t>IMAGE DIVIDER TITLE HERE CAPS ONLY</a:t>
            </a:r>
            <a:endParaRPr sz="3200" b="1">
              <a:solidFill>
                <a:srgbClr val="000046"/>
              </a:solidFill>
              <a:latin typeface="Nunito"/>
              <a:ea typeface="Nunito"/>
              <a:cs typeface="Nunito"/>
              <a:sym typeface="Nunito"/>
            </a:endParaRPr>
          </a:p>
        </p:txBody>
      </p:sp>
      <p:pic>
        <p:nvPicPr>
          <p:cNvPr id="600" name="Google Shape;600;p106"/>
          <p:cNvPicPr preferRelativeResize="0"/>
          <p:nvPr/>
        </p:nvPicPr>
        <p:blipFill rotWithShape="1">
          <a:blip r:embed="rId4">
            <a:alphaModFix/>
          </a:blip>
          <a:srcRect/>
          <a:stretch/>
        </p:blipFill>
        <p:spPr>
          <a:xfrm>
            <a:off x="12969" y="4466184"/>
            <a:ext cx="1833008" cy="614151"/>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1"/>
        <p:cNvGrpSpPr/>
        <p:nvPr/>
      </p:nvGrpSpPr>
      <p:grpSpPr>
        <a:xfrm>
          <a:off x="0" y="0"/>
          <a:ext cx="0" cy="0"/>
          <a:chOff x="0" y="0"/>
          <a:chExt cx="0" cy="0"/>
        </a:xfrm>
      </p:grpSpPr>
      <p:sp>
        <p:nvSpPr>
          <p:cNvPr id="602" name="Google Shape;602;p107"/>
          <p:cNvSpPr txBox="1">
            <a:spLocks noGrp="1"/>
          </p:cNvSpPr>
          <p:nvPr>
            <p:ph type="title"/>
          </p:nvPr>
        </p:nvSpPr>
        <p:spPr>
          <a:xfrm>
            <a:off x="482600" y="366713"/>
            <a:ext cx="8204100" cy="8574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32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3" name="Google Shape;603;p107"/>
          <p:cNvSpPr txBox="1">
            <a:spLocks noGrp="1"/>
          </p:cNvSpPr>
          <p:nvPr>
            <p:ph type="body" idx="1"/>
          </p:nvPr>
        </p:nvSpPr>
        <p:spPr>
          <a:xfrm>
            <a:off x="482600" y="1200150"/>
            <a:ext cx="8204100" cy="1456200"/>
          </a:xfrm>
          <a:prstGeom prst="rect">
            <a:avLst/>
          </a:prstGeom>
          <a:noFill/>
          <a:ln>
            <a:noFill/>
          </a:ln>
        </p:spPr>
        <p:txBody>
          <a:bodyPr spcFirstLastPara="1" wrap="square" lIns="0" tIns="0" rIns="0" bIns="0" anchor="t" anchorCtr="0">
            <a:noAutofit/>
          </a:bodyPr>
          <a:lstStyle>
            <a:lvl1pPr marL="457200" lvl="0" indent="-228600" algn="l" rtl="0">
              <a:spcBef>
                <a:spcPts val="900"/>
              </a:spcBef>
              <a:spcAft>
                <a:spcPts val="0"/>
              </a:spcAft>
              <a:buSzPts val="3200"/>
              <a:buNone/>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p:cSld name="Cover slide 1">
    <p:bg>
      <p:bgPr>
        <a:solidFill>
          <a:schemeClr val="lt2"/>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a:stretch/>
        </p:blipFill>
        <p:spPr>
          <a:xfrm>
            <a:off x="0" y="857251"/>
            <a:ext cx="6558284" cy="4286250"/>
          </a:xfrm>
          <a:prstGeom prst="rect">
            <a:avLst/>
          </a:prstGeom>
          <a:noFill/>
          <a:ln>
            <a:noFill/>
          </a:ln>
        </p:spPr>
      </p:pic>
      <p:sp>
        <p:nvSpPr>
          <p:cNvPr id="52" name="Google Shape;52;p13"/>
          <p:cNvSpPr txBox="1">
            <a:spLocks noGrp="1"/>
          </p:cNvSpPr>
          <p:nvPr>
            <p:ph type="title"/>
          </p:nvPr>
        </p:nvSpPr>
        <p:spPr>
          <a:xfrm>
            <a:off x="361917" y="2112307"/>
            <a:ext cx="7886700" cy="9942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5400"/>
              <a:buFont typeface="Arial"/>
              <a:buNone/>
              <a:defRPr sz="5400">
                <a:solidFill>
                  <a:schemeClr val="dk1"/>
                </a:solidFill>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endParaRPr/>
          </a:p>
        </p:txBody>
      </p:sp>
      <p:sp>
        <p:nvSpPr>
          <p:cNvPr id="53" name="Google Shape;53;p13"/>
          <p:cNvSpPr txBox="1">
            <a:spLocks noGrp="1"/>
          </p:cNvSpPr>
          <p:nvPr>
            <p:ph type="body" idx="1"/>
          </p:nvPr>
        </p:nvSpPr>
        <p:spPr>
          <a:xfrm>
            <a:off x="361917" y="3685940"/>
            <a:ext cx="6903900" cy="350100"/>
          </a:xfrm>
          <a:prstGeom prst="rect">
            <a:avLst/>
          </a:prstGeom>
          <a:noFill/>
          <a:ln>
            <a:noFill/>
          </a:ln>
        </p:spPr>
        <p:txBody>
          <a:bodyPr spcFirstLastPara="1" wrap="square" lIns="0" tIns="0" rIns="0" bIns="0" anchor="t" anchorCtr="0">
            <a:normAutofit/>
          </a:bodyPr>
          <a:lstStyle>
            <a:lvl1pPr marL="457200" lvl="0" indent="-431800" algn="l" rtl="0">
              <a:lnSpc>
                <a:spcPct val="90000"/>
              </a:lnSpc>
              <a:spcBef>
                <a:spcPts val="1000"/>
              </a:spcBef>
              <a:spcAft>
                <a:spcPts val="0"/>
              </a:spcAft>
              <a:buClr>
                <a:schemeClr val="dk1"/>
              </a:buClr>
              <a:buSzPts val="3200"/>
              <a:buChar char="●"/>
              <a:defRPr b="1">
                <a:solidFill>
                  <a:schemeClr val="dk1"/>
                </a:solidFill>
              </a:defRPr>
            </a:lvl1pPr>
            <a:lvl2pPr marL="914400" lvl="1" indent="-342900" algn="l" rtl="0">
              <a:lnSpc>
                <a:spcPct val="90000"/>
              </a:lnSpc>
              <a:spcBef>
                <a:spcPts val="1200"/>
              </a:spcBef>
              <a:spcAft>
                <a:spcPts val="0"/>
              </a:spcAft>
              <a:buClr>
                <a:schemeClr val="dk1"/>
              </a:buClr>
              <a:buSzPts val="1800"/>
              <a:buChar char="○"/>
              <a:defRPr/>
            </a:lvl2pPr>
            <a:lvl3pPr marL="1371600" lvl="2" indent="-342900" algn="l" rtl="0">
              <a:lnSpc>
                <a:spcPct val="90000"/>
              </a:lnSpc>
              <a:spcBef>
                <a:spcPts val="1200"/>
              </a:spcBef>
              <a:spcAft>
                <a:spcPts val="0"/>
              </a:spcAft>
              <a:buClr>
                <a:schemeClr val="dk1"/>
              </a:buClr>
              <a:buSzPts val="1800"/>
              <a:buChar char="■"/>
              <a:defRPr/>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54" name="Google Shape;54;p13"/>
          <p:cNvSpPr txBox="1">
            <a:spLocks noGrp="1"/>
          </p:cNvSpPr>
          <p:nvPr>
            <p:ph type="body" idx="2"/>
          </p:nvPr>
        </p:nvSpPr>
        <p:spPr>
          <a:xfrm>
            <a:off x="2910888" y="4216097"/>
            <a:ext cx="2922600" cy="371400"/>
          </a:xfrm>
          <a:prstGeom prst="rect">
            <a:avLst/>
          </a:prstGeom>
          <a:noFill/>
          <a:ln>
            <a:noFill/>
          </a:ln>
        </p:spPr>
        <p:txBody>
          <a:bodyPr spcFirstLastPara="1" wrap="square" lIns="0" tIns="0" rIns="0" bIns="0" anchor="t" anchorCtr="0">
            <a:normAutofit/>
          </a:bodyPr>
          <a:lstStyle>
            <a:lvl1pPr marL="457200" lvl="0" indent="-431800" algn="l" rtl="0">
              <a:lnSpc>
                <a:spcPct val="90000"/>
              </a:lnSpc>
              <a:spcBef>
                <a:spcPts val="1000"/>
              </a:spcBef>
              <a:spcAft>
                <a:spcPts val="0"/>
              </a:spcAft>
              <a:buClr>
                <a:schemeClr val="dk1"/>
              </a:buClr>
              <a:buSzPts val="3200"/>
              <a:buChar char="●"/>
              <a:defRPr b="1">
                <a:solidFill>
                  <a:schemeClr val="dk1"/>
                </a:solidFill>
              </a:defRPr>
            </a:lvl1pPr>
            <a:lvl2pPr marL="914400" lvl="1" indent="-342900" algn="l" rtl="0">
              <a:lnSpc>
                <a:spcPct val="90000"/>
              </a:lnSpc>
              <a:spcBef>
                <a:spcPts val="1200"/>
              </a:spcBef>
              <a:spcAft>
                <a:spcPts val="0"/>
              </a:spcAft>
              <a:buClr>
                <a:schemeClr val="dk1"/>
              </a:buClr>
              <a:buSzPts val="1800"/>
              <a:buChar char="○"/>
              <a:defRPr/>
            </a:lvl2pPr>
            <a:lvl3pPr marL="1371600" lvl="2" indent="-342900" algn="l" rtl="0">
              <a:lnSpc>
                <a:spcPct val="90000"/>
              </a:lnSpc>
              <a:spcBef>
                <a:spcPts val="1200"/>
              </a:spcBef>
              <a:spcAft>
                <a:spcPts val="0"/>
              </a:spcAft>
              <a:buClr>
                <a:schemeClr val="dk1"/>
              </a:buClr>
              <a:buSzPts val="1800"/>
              <a:buChar char="■"/>
              <a:defRPr/>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pic>
        <p:nvPicPr>
          <p:cNvPr id="55" name="Google Shape;55;p13"/>
          <p:cNvPicPr preferRelativeResize="0"/>
          <p:nvPr/>
        </p:nvPicPr>
        <p:blipFill rotWithShape="1">
          <a:blip r:embed="rId3">
            <a:alphaModFix/>
          </a:blip>
          <a:srcRect t="4660" b="4669"/>
          <a:stretch/>
        </p:blipFill>
        <p:spPr>
          <a:xfrm>
            <a:off x="77000" y="84018"/>
            <a:ext cx="2763012" cy="115747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
  <p:cSld name="Cover slide 1">
    <p:bg>
      <p:bgPr>
        <a:solidFill>
          <a:schemeClr val="lt2"/>
        </a:solidFill>
        <a:effectLst/>
      </p:bgPr>
    </p:bg>
    <p:spTree>
      <p:nvGrpSpPr>
        <p:cNvPr id="1" name="Shape 61"/>
        <p:cNvGrpSpPr/>
        <p:nvPr/>
      </p:nvGrpSpPr>
      <p:grpSpPr>
        <a:xfrm>
          <a:off x="0" y="0"/>
          <a:ext cx="0" cy="0"/>
          <a:chOff x="0" y="0"/>
          <a:chExt cx="0" cy="0"/>
        </a:xfrm>
      </p:grpSpPr>
      <p:pic>
        <p:nvPicPr>
          <p:cNvPr id="62" name="Google Shape;62;p15"/>
          <p:cNvPicPr preferRelativeResize="0"/>
          <p:nvPr/>
        </p:nvPicPr>
        <p:blipFill rotWithShape="1">
          <a:blip r:embed="rId2">
            <a:alphaModFix/>
          </a:blip>
          <a:srcRect/>
          <a:stretch/>
        </p:blipFill>
        <p:spPr>
          <a:xfrm>
            <a:off x="0" y="857251"/>
            <a:ext cx="6558284" cy="4286250"/>
          </a:xfrm>
          <a:prstGeom prst="rect">
            <a:avLst/>
          </a:prstGeom>
          <a:noFill/>
          <a:ln>
            <a:noFill/>
          </a:ln>
        </p:spPr>
      </p:pic>
      <p:sp>
        <p:nvSpPr>
          <p:cNvPr id="63" name="Google Shape;63;p15"/>
          <p:cNvSpPr txBox="1">
            <a:spLocks noGrp="1"/>
          </p:cNvSpPr>
          <p:nvPr>
            <p:ph type="title"/>
          </p:nvPr>
        </p:nvSpPr>
        <p:spPr>
          <a:xfrm>
            <a:off x="361917" y="2112307"/>
            <a:ext cx="7886700" cy="994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5400"/>
              <a:buFont typeface="Arial"/>
              <a:buNone/>
              <a:defRPr sz="5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361917" y="3685940"/>
            <a:ext cx="6903900" cy="3501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3200"/>
              <a:buNone/>
              <a:defRPr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5" name="Google Shape;65;p15"/>
          <p:cNvSpPr txBox="1">
            <a:spLocks noGrp="1"/>
          </p:cNvSpPr>
          <p:nvPr>
            <p:ph type="body" idx="2"/>
          </p:nvPr>
        </p:nvSpPr>
        <p:spPr>
          <a:xfrm>
            <a:off x="2910888" y="4216097"/>
            <a:ext cx="2922600" cy="3714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3200"/>
              <a:buNone/>
              <a:defRPr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66" name="Google Shape;66;p15"/>
          <p:cNvPicPr preferRelativeResize="0"/>
          <p:nvPr/>
        </p:nvPicPr>
        <p:blipFill rotWithShape="1">
          <a:blip r:embed="rId3">
            <a:alphaModFix/>
          </a:blip>
          <a:srcRect/>
          <a:stretch/>
        </p:blipFill>
        <p:spPr>
          <a:xfrm>
            <a:off x="77000" y="84018"/>
            <a:ext cx="2072259" cy="11574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p:cSld name="Text slide">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345846" y="210464"/>
            <a:ext cx="7221300" cy="994200"/>
          </a:xfrm>
          <a:prstGeom prst="rect">
            <a:avLst/>
          </a:prstGeom>
          <a:noFill/>
          <a:ln>
            <a:noFill/>
          </a:ln>
        </p:spPr>
        <p:txBody>
          <a:bodyPr spcFirstLastPara="1" wrap="square" lIns="0" tIns="0" rIns="0" bIns="0" anchor="t" anchorCtr="0">
            <a:noAutofit/>
          </a:bodyPr>
          <a:lstStyle>
            <a:lvl1pPr lvl="0" algn="l" rtl="0">
              <a:lnSpc>
                <a:spcPct val="211111"/>
              </a:lnSpc>
              <a:spcBef>
                <a:spcPts val="0"/>
              </a:spcBef>
              <a:spcAft>
                <a:spcPts val="0"/>
              </a:spcAft>
              <a:buClr>
                <a:schemeClr val="lt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9" name="Google Shape;69;p16"/>
          <p:cNvPicPr preferRelativeResize="0"/>
          <p:nvPr/>
        </p:nvPicPr>
        <p:blipFill rotWithShape="1">
          <a:blip r:embed="rId2">
            <a:alphaModFix/>
          </a:blip>
          <a:srcRect/>
          <a:stretch/>
        </p:blipFill>
        <p:spPr>
          <a:xfrm>
            <a:off x="89169" y="4466184"/>
            <a:ext cx="1833008" cy="614151"/>
          </a:xfrm>
          <a:prstGeom prst="rect">
            <a:avLst/>
          </a:prstGeom>
          <a:noFill/>
          <a:ln>
            <a:noFill/>
          </a:ln>
        </p:spPr>
      </p:pic>
      <p:sp>
        <p:nvSpPr>
          <p:cNvPr id="70" name="Google Shape;70;p16"/>
          <p:cNvSpPr txBox="1">
            <a:spLocks noGrp="1"/>
          </p:cNvSpPr>
          <p:nvPr>
            <p:ph type="body" idx="1"/>
          </p:nvPr>
        </p:nvSpPr>
        <p:spPr>
          <a:xfrm>
            <a:off x="354097" y="1369219"/>
            <a:ext cx="7212900" cy="3096900"/>
          </a:xfrm>
          <a:prstGeom prst="rect">
            <a:avLst/>
          </a:prstGeom>
          <a:noFill/>
          <a:ln>
            <a:noFill/>
          </a:ln>
        </p:spPr>
        <p:txBody>
          <a:bodyPr spcFirstLastPara="1" wrap="square" lIns="0" tIns="0" rIns="0" bIns="0" anchor="t" anchorCtr="0">
            <a:noAutofit/>
          </a:bodyPr>
          <a:lstStyle>
            <a:lvl1pPr marL="457200" lvl="0" indent="-228600" algn="l" rtl="0">
              <a:lnSpc>
                <a:spcPct val="145454"/>
              </a:lnSpc>
              <a:spcBef>
                <a:spcPts val="0"/>
              </a:spcBef>
              <a:spcAft>
                <a:spcPts val="0"/>
              </a:spcAft>
              <a:buClr>
                <a:schemeClr val="dk1"/>
              </a:buClr>
              <a:buSzPts val="2200"/>
              <a:buNone/>
              <a:defRPr sz="2200"/>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 1">
  <p:cSld name="Text slide_1">
    <p:spTree>
      <p:nvGrpSpPr>
        <p:cNvPr id="1" name="Shape 7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
  <p:cSld name="Divider slide: Yellow">
    <p:bg>
      <p:bgPr>
        <a:solidFill>
          <a:schemeClr val="accent6"/>
        </a:solidFill>
        <a:effectLst/>
      </p:bgPr>
    </p:bg>
    <p:spTree>
      <p:nvGrpSpPr>
        <p:cNvPr id="1" name="Shape 73"/>
        <p:cNvGrpSpPr/>
        <p:nvPr/>
      </p:nvGrpSpPr>
      <p:grpSpPr>
        <a:xfrm>
          <a:off x="0" y="0"/>
          <a:ext cx="0" cy="0"/>
          <a:chOff x="0" y="0"/>
          <a:chExt cx="0" cy="0"/>
        </a:xfrm>
      </p:grpSpPr>
      <p:pic>
        <p:nvPicPr>
          <p:cNvPr id="74" name="Google Shape;74;p18"/>
          <p:cNvPicPr preferRelativeResize="0"/>
          <p:nvPr/>
        </p:nvPicPr>
        <p:blipFill>
          <a:blip r:embed="rId2">
            <a:alphaModFix/>
          </a:blip>
          <a:stretch>
            <a:fillRect/>
          </a:stretch>
        </p:blipFill>
        <p:spPr>
          <a:xfrm>
            <a:off x="2" y="0"/>
            <a:ext cx="6243037" cy="3987009"/>
          </a:xfrm>
          <a:prstGeom prst="rect">
            <a:avLst/>
          </a:prstGeom>
          <a:noFill/>
          <a:ln>
            <a:noFill/>
          </a:ln>
        </p:spPr>
      </p:pic>
      <p:pic>
        <p:nvPicPr>
          <p:cNvPr id="75" name="Google Shape;75;p18"/>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76" name="Google Shape;76;p18"/>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2"/>
              </a:buClr>
              <a:buSzPts val="5000"/>
              <a:buNone/>
              <a:defRPr sz="5000" b="1">
                <a:solidFill>
                  <a:schemeClr val="lt2"/>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77" name="Google Shape;77;p18"/>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3200"/>
              <a:buNone/>
              <a:defRPr b="1">
                <a:solidFill>
                  <a:schemeClr val="dk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78" name="Google Shape;78;p18"/>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p:cSld name="Divider slide: Cyan">
    <p:bg>
      <p:bgPr>
        <a:solidFill>
          <a:schemeClr val="accent6"/>
        </a:solidFill>
        <a:effectLst/>
      </p:bgPr>
    </p:bg>
    <p:spTree>
      <p:nvGrpSpPr>
        <p:cNvPr id="1" name="Shape 79"/>
        <p:cNvGrpSpPr/>
        <p:nvPr/>
      </p:nvGrpSpPr>
      <p:grpSpPr>
        <a:xfrm>
          <a:off x="0" y="0"/>
          <a:ext cx="0" cy="0"/>
          <a:chOff x="0" y="0"/>
          <a:chExt cx="0" cy="0"/>
        </a:xfrm>
      </p:grpSpPr>
      <p:pic>
        <p:nvPicPr>
          <p:cNvPr id="80" name="Google Shape;80;p19"/>
          <p:cNvPicPr preferRelativeResize="0"/>
          <p:nvPr/>
        </p:nvPicPr>
        <p:blipFill>
          <a:blip r:embed="rId2">
            <a:alphaModFix/>
          </a:blip>
          <a:stretch>
            <a:fillRect/>
          </a:stretch>
        </p:blipFill>
        <p:spPr>
          <a:xfrm>
            <a:off x="0" y="0"/>
            <a:ext cx="6032926" cy="3852826"/>
          </a:xfrm>
          <a:prstGeom prst="rect">
            <a:avLst/>
          </a:prstGeom>
          <a:noFill/>
          <a:ln>
            <a:noFill/>
          </a:ln>
        </p:spPr>
      </p:pic>
      <p:pic>
        <p:nvPicPr>
          <p:cNvPr id="81" name="Google Shape;81;p19"/>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82" name="Google Shape;82;p19"/>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83" name="Google Shape;83;p19"/>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84" name="Google Shape;84;p19"/>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
  <p:cSld name="Section number: Orange">
    <p:bg>
      <p:bgPr>
        <a:solidFill>
          <a:schemeClr val="accent6"/>
        </a:solidFill>
        <a:effectLst/>
      </p:bgPr>
    </p:bg>
    <p:spTree>
      <p:nvGrpSpPr>
        <p:cNvPr id="1" name="Shape 85"/>
        <p:cNvGrpSpPr/>
        <p:nvPr/>
      </p:nvGrpSpPr>
      <p:grpSpPr>
        <a:xfrm>
          <a:off x="0" y="0"/>
          <a:ext cx="0" cy="0"/>
          <a:chOff x="0" y="0"/>
          <a:chExt cx="0" cy="0"/>
        </a:xfrm>
      </p:grpSpPr>
      <p:pic>
        <p:nvPicPr>
          <p:cNvPr id="86" name="Google Shape;86;p20"/>
          <p:cNvPicPr preferRelativeResize="0"/>
          <p:nvPr/>
        </p:nvPicPr>
        <p:blipFill>
          <a:blip r:embed="rId2">
            <a:alphaModFix/>
          </a:blip>
          <a:stretch>
            <a:fillRect/>
          </a:stretch>
        </p:blipFill>
        <p:spPr>
          <a:xfrm>
            <a:off x="5887624" y="238640"/>
            <a:ext cx="2436731" cy="2436753"/>
          </a:xfrm>
          <a:prstGeom prst="rect">
            <a:avLst/>
          </a:prstGeom>
          <a:noFill/>
          <a:ln>
            <a:noFill/>
          </a:ln>
        </p:spPr>
      </p:pic>
      <p:pic>
        <p:nvPicPr>
          <p:cNvPr id="87" name="Google Shape;87;p20"/>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88" name="Google Shape;88;p20"/>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9000"/>
              </a:lnSpc>
              <a:spcBef>
                <a:spcPts val="0"/>
              </a:spcBef>
              <a:spcAft>
                <a:spcPts val="0"/>
              </a:spcAft>
              <a:buClr>
                <a:schemeClr val="dk1"/>
              </a:buClr>
              <a:buSzPts val="3200"/>
              <a:buFont typeface="Arial"/>
              <a:buNone/>
              <a:defRPr>
                <a:solidFill>
                  <a:schemeClr val="dk1"/>
                </a:solidFill>
              </a:defRPr>
            </a:lvl1pPr>
            <a:lvl2pPr lvl="1" rtl="0">
              <a:lnSpc>
                <a:spcPct val="119000"/>
              </a:lnSpc>
              <a:spcBef>
                <a:spcPts val="0"/>
              </a:spcBef>
              <a:spcAft>
                <a:spcPts val="0"/>
              </a:spcAft>
              <a:buSzPts val="1400"/>
              <a:buNone/>
              <a:defRPr/>
            </a:lvl2pPr>
            <a:lvl3pPr lvl="2" rtl="0">
              <a:lnSpc>
                <a:spcPct val="119000"/>
              </a:lnSpc>
              <a:spcBef>
                <a:spcPts val="0"/>
              </a:spcBef>
              <a:spcAft>
                <a:spcPts val="0"/>
              </a:spcAft>
              <a:buSzPts val="1400"/>
              <a:buNone/>
              <a:defRPr/>
            </a:lvl3pPr>
            <a:lvl4pPr lvl="3" rtl="0">
              <a:lnSpc>
                <a:spcPct val="119000"/>
              </a:lnSpc>
              <a:spcBef>
                <a:spcPts val="0"/>
              </a:spcBef>
              <a:spcAft>
                <a:spcPts val="0"/>
              </a:spcAft>
              <a:buSzPts val="1400"/>
              <a:buNone/>
              <a:defRPr/>
            </a:lvl4pPr>
            <a:lvl5pPr lvl="4" rtl="0">
              <a:lnSpc>
                <a:spcPct val="119000"/>
              </a:lnSpc>
              <a:spcBef>
                <a:spcPts val="0"/>
              </a:spcBef>
              <a:spcAft>
                <a:spcPts val="0"/>
              </a:spcAft>
              <a:buSzPts val="1400"/>
              <a:buNone/>
              <a:defRPr/>
            </a:lvl5pPr>
            <a:lvl6pPr lvl="5" rtl="0">
              <a:lnSpc>
                <a:spcPct val="119000"/>
              </a:lnSpc>
              <a:spcBef>
                <a:spcPts val="0"/>
              </a:spcBef>
              <a:spcAft>
                <a:spcPts val="0"/>
              </a:spcAft>
              <a:buSzPts val="1400"/>
              <a:buNone/>
              <a:defRPr/>
            </a:lvl6pPr>
            <a:lvl7pPr lvl="6" rtl="0">
              <a:lnSpc>
                <a:spcPct val="119000"/>
              </a:lnSpc>
              <a:spcBef>
                <a:spcPts val="0"/>
              </a:spcBef>
              <a:spcAft>
                <a:spcPts val="0"/>
              </a:spcAft>
              <a:buSzPts val="1400"/>
              <a:buNone/>
              <a:defRPr/>
            </a:lvl7pPr>
            <a:lvl8pPr lvl="7" rtl="0">
              <a:lnSpc>
                <a:spcPct val="119000"/>
              </a:lnSpc>
              <a:spcBef>
                <a:spcPts val="0"/>
              </a:spcBef>
              <a:spcAft>
                <a:spcPts val="0"/>
              </a:spcAft>
              <a:buSzPts val="1400"/>
              <a:buNone/>
              <a:defRPr/>
            </a:lvl8pPr>
            <a:lvl9pPr lvl="8" rtl="0">
              <a:lnSpc>
                <a:spcPct val="119000"/>
              </a:lnSpc>
              <a:spcBef>
                <a:spcPts val="0"/>
              </a:spcBef>
              <a:spcAft>
                <a:spcPts val="0"/>
              </a:spcAft>
              <a:buSzPts val="1400"/>
              <a:buNone/>
              <a:defRPr/>
            </a:lvl9pPr>
          </a:lstStyle>
          <a:p>
            <a:endParaRPr/>
          </a:p>
        </p:txBody>
      </p:sp>
      <p:sp>
        <p:nvSpPr>
          <p:cNvPr id="89" name="Google Shape;89;p20"/>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p20"/>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dk1"/>
              </a:buClr>
              <a:buSzPts val="12000"/>
              <a:buNone/>
              <a:defRPr sz="120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1" name="Google Shape;91;p20"/>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9">
  <p:cSld name="Section number: Cyan">
    <p:bg>
      <p:bgPr>
        <a:solidFill>
          <a:schemeClr val="accent6"/>
        </a:solidFill>
        <a:effectLst/>
      </p:bgPr>
    </p:bg>
    <p:spTree>
      <p:nvGrpSpPr>
        <p:cNvPr id="1" name="Shape 92"/>
        <p:cNvGrpSpPr/>
        <p:nvPr/>
      </p:nvGrpSpPr>
      <p:grpSpPr>
        <a:xfrm>
          <a:off x="0" y="0"/>
          <a:ext cx="0" cy="0"/>
          <a:chOff x="0" y="0"/>
          <a:chExt cx="0" cy="0"/>
        </a:xfrm>
      </p:grpSpPr>
      <p:pic>
        <p:nvPicPr>
          <p:cNvPr id="93" name="Google Shape;93;p21"/>
          <p:cNvPicPr preferRelativeResize="0"/>
          <p:nvPr/>
        </p:nvPicPr>
        <p:blipFill>
          <a:blip r:embed="rId2">
            <a:alphaModFix/>
          </a:blip>
          <a:stretch>
            <a:fillRect/>
          </a:stretch>
        </p:blipFill>
        <p:spPr>
          <a:xfrm>
            <a:off x="5889700" y="229893"/>
            <a:ext cx="2510231" cy="2510231"/>
          </a:xfrm>
          <a:prstGeom prst="rect">
            <a:avLst/>
          </a:prstGeom>
          <a:noFill/>
          <a:ln>
            <a:noFill/>
          </a:ln>
        </p:spPr>
      </p:pic>
      <p:pic>
        <p:nvPicPr>
          <p:cNvPr id="94" name="Google Shape;94;p21"/>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95" name="Google Shape;95;p21"/>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21"/>
          <p:cNvSpPr txBox="1">
            <a:spLocks noGrp="1"/>
          </p:cNvSpPr>
          <p:nvPr>
            <p:ph type="body" idx="1"/>
          </p:nvPr>
        </p:nvSpPr>
        <p:spPr>
          <a:xfrm>
            <a:off x="383226" y="1784574"/>
            <a:ext cx="53085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97" name="Google Shape;97;p21"/>
          <p:cNvSpPr txBox="1">
            <a:spLocks noGrp="1"/>
          </p:cNvSpPr>
          <p:nvPr>
            <p:ph type="body" idx="2"/>
          </p:nvPr>
        </p:nvSpPr>
        <p:spPr>
          <a:xfrm>
            <a:off x="6848477" y="865772"/>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lt1"/>
              </a:buClr>
              <a:buSzPts val="12000"/>
              <a:buNone/>
              <a:defRPr sz="12000" b="1">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8" name="Google Shape;98;p21"/>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8">
  <p:cSld name="Divider slide: Image">
    <p:bg>
      <p:bgPr>
        <a:solidFill>
          <a:schemeClr val="accent6"/>
        </a:solidFill>
        <a:effectLst/>
      </p:bgPr>
    </p:bg>
    <p:spTree>
      <p:nvGrpSpPr>
        <p:cNvPr id="1" name="Shape 99"/>
        <p:cNvGrpSpPr/>
        <p:nvPr/>
      </p:nvGrpSpPr>
      <p:grpSpPr>
        <a:xfrm>
          <a:off x="0" y="0"/>
          <a:ext cx="0" cy="0"/>
          <a:chOff x="0" y="0"/>
          <a:chExt cx="0" cy="0"/>
        </a:xfrm>
      </p:grpSpPr>
      <p:sp>
        <p:nvSpPr>
          <p:cNvPr id="100" name="Google Shape;100;p22"/>
          <p:cNvSpPr>
            <a:spLocks noGrp="1"/>
          </p:cNvSpPr>
          <p:nvPr>
            <p:ph type="pic" idx="2"/>
          </p:nvPr>
        </p:nvSpPr>
        <p:spPr>
          <a:xfrm>
            <a:off x="2269550" y="-797625"/>
            <a:ext cx="9144000" cy="51435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01" name="Google Shape;101;p22"/>
          <p:cNvPicPr preferRelativeResize="0"/>
          <p:nvPr/>
        </p:nvPicPr>
        <p:blipFill rotWithShape="1">
          <a:blip r:embed="rId2">
            <a:alphaModFix/>
          </a:blip>
          <a:srcRect/>
          <a:stretch/>
        </p:blipFill>
        <p:spPr>
          <a:xfrm>
            <a:off x="89169" y="4466184"/>
            <a:ext cx="1833008" cy="614151"/>
          </a:xfrm>
          <a:prstGeom prst="rect">
            <a:avLst/>
          </a:prstGeom>
          <a:noFill/>
          <a:ln>
            <a:noFill/>
          </a:ln>
        </p:spPr>
      </p:pic>
      <p:sp>
        <p:nvSpPr>
          <p:cNvPr id="102" name="Google Shape;102;p22"/>
          <p:cNvSpPr txBox="1">
            <a:spLocks noGrp="1"/>
          </p:cNvSpPr>
          <p:nvPr>
            <p:ph type="body" idx="1"/>
          </p:nvPr>
        </p:nvSpPr>
        <p:spPr>
          <a:xfrm>
            <a:off x="373609" y="3077213"/>
            <a:ext cx="3648000" cy="1389000"/>
          </a:xfrm>
          <a:prstGeom prst="rect">
            <a:avLst/>
          </a:prstGeom>
          <a:noFill/>
          <a:ln>
            <a:noFill/>
          </a:ln>
        </p:spPr>
        <p:txBody>
          <a:bodyPr spcFirstLastPara="1" wrap="square" lIns="0" tIns="0" rIns="0" bIns="0" anchor="t" anchorCtr="0">
            <a:noAutofit/>
          </a:bodyPr>
          <a:lstStyle>
            <a:lvl1pPr marL="457200" lvl="0" indent="-228600" algn="l" rtl="0">
              <a:lnSpc>
                <a:spcPct val="112500"/>
              </a:lnSpc>
              <a:spcBef>
                <a:spcPts val="0"/>
              </a:spcBef>
              <a:spcAft>
                <a:spcPts val="0"/>
              </a:spcAft>
              <a:buClr>
                <a:schemeClr val="dk1"/>
              </a:buClr>
              <a:buSzPts val="3200"/>
              <a:buNone/>
              <a:defRPr sz="32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22"/>
          <p:cNvSpPr txBox="1">
            <a:spLocks noGrp="1"/>
          </p:cNvSpPr>
          <p:nvPr>
            <p:ph type="body" idx="3"/>
          </p:nvPr>
        </p:nvSpPr>
        <p:spPr>
          <a:xfrm>
            <a:off x="373609" y="2763439"/>
            <a:ext cx="3648000" cy="259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lt1"/>
              </a:buClr>
              <a:buSzPts val="2200"/>
              <a:buNone/>
              <a:defRPr sz="2200" b="1">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22"/>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200" b="1" i="0" u="none" strike="noStrike" cap="none">
                <a:solidFill>
                  <a:schemeClr val="lt1"/>
                </a:solidFill>
                <a:latin typeface="Arial"/>
                <a:ea typeface="Arial"/>
                <a:cs typeface="Arial"/>
                <a:sym typeface="Arial"/>
              </a:defRPr>
            </a:lvl1pPr>
            <a:lvl2pPr marL="0" lvl="1" indent="0" algn="r" rtl="0">
              <a:spcBef>
                <a:spcPts val="0"/>
              </a:spcBef>
              <a:buNone/>
              <a:defRPr sz="1200" b="1" i="0" u="none" strike="noStrike" cap="none">
                <a:solidFill>
                  <a:schemeClr val="lt1"/>
                </a:solidFill>
                <a:latin typeface="Arial"/>
                <a:ea typeface="Arial"/>
                <a:cs typeface="Arial"/>
                <a:sym typeface="Arial"/>
              </a:defRPr>
            </a:lvl2pPr>
            <a:lvl3pPr marL="0" lvl="2" indent="0" algn="r" rtl="0">
              <a:spcBef>
                <a:spcPts val="0"/>
              </a:spcBef>
              <a:buNone/>
              <a:defRPr sz="1200" b="1" i="0" u="none" strike="noStrike" cap="none">
                <a:solidFill>
                  <a:schemeClr val="lt1"/>
                </a:solidFill>
                <a:latin typeface="Arial"/>
                <a:ea typeface="Arial"/>
                <a:cs typeface="Arial"/>
                <a:sym typeface="Arial"/>
              </a:defRPr>
            </a:lvl3pPr>
            <a:lvl4pPr marL="0" lvl="3" indent="0" algn="r" rtl="0">
              <a:spcBef>
                <a:spcPts val="0"/>
              </a:spcBef>
              <a:buNone/>
              <a:defRPr sz="1200" b="1" i="0" u="none" strike="noStrike" cap="none">
                <a:solidFill>
                  <a:schemeClr val="lt1"/>
                </a:solidFill>
                <a:latin typeface="Arial"/>
                <a:ea typeface="Arial"/>
                <a:cs typeface="Arial"/>
                <a:sym typeface="Arial"/>
              </a:defRPr>
            </a:lvl4pPr>
            <a:lvl5pPr marL="0" lvl="4" indent="0" algn="r" rtl="0">
              <a:spcBef>
                <a:spcPts val="0"/>
              </a:spcBef>
              <a:buNone/>
              <a:defRPr sz="1200" b="1" i="0" u="none" strike="noStrike" cap="none">
                <a:solidFill>
                  <a:schemeClr val="lt1"/>
                </a:solidFill>
                <a:latin typeface="Arial"/>
                <a:ea typeface="Arial"/>
                <a:cs typeface="Arial"/>
                <a:sym typeface="Arial"/>
              </a:defRPr>
            </a:lvl5pPr>
            <a:lvl6pPr marL="0" lvl="5" indent="0" algn="r" rtl="0">
              <a:spcBef>
                <a:spcPts val="0"/>
              </a:spcBef>
              <a:buNone/>
              <a:defRPr sz="1200" b="1" i="0" u="none" strike="noStrike" cap="none">
                <a:solidFill>
                  <a:schemeClr val="lt1"/>
                </a:solidFill>
                <a:latin typeface="Arial"/>
                <a:ea typeface="Arial"/>
                <a:cs typeface="Arial"/>
                <a:sym typeface="Arial"/>
              </a:defRPr>
            </a:lvl6pPr>
            <a:lvl7pPr marL="0" lvl="6" indent="0" algn="r" rtl="0">
              <a:spcBef>
                <a:spcPts val="0"/>
              </a:spcBef>
              <a:buNone/>
              <a:defRPr sz="1200" b="1" i="0" u="none" strike="noStrike" cap="none">
                <a:solidFill>
                  <a:schemeClr val="lt1"/>
                </a:solidFill>
                <a:latin typeface="Arial"/>
                <a:ea typeface="Arial"/>
                <a:cs typeface="Arial"/>
                <a:sym typeface="Arial"/>
              </a:defRPr>
            </a:lvl7pPr>
            <a:lvl8pPr marL="0" lvl="7" indent="0" algn="r" rtl="0">
              <a:spcBef>
                <a:spcPts val="0"/>
              </a:spcBef>
              <a:buNone/>
              <a:defRPr sz="1200" b="1" i="0" u="none" strike="noStrike" cap="none">
                <a:solidFill>
                  <a:schemeClr val="lt1"/>
                </a:solidFill>
                <a:latin typeface="Arial"/>
                <a:ea typeface="Arial"/>
                <a:cs typeface="Arial"/>
                <a:sym typeface="Arial"/>
              </a:defRPr>
            </a:lvl8pPr>
            <a:lvl9pPr marL="0" lvl="8" indent="0" algn="r" rtl="0">
              <a:spcBef>
                <a:spcPts val="0"/>
              </a:spcBef>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4">
  <p:cSld name="Thank you slide">
    <p:bg>
      <p:bgPr>
        <a:solidFill>
          <a:schemeClr val="accent6"/>
        </a:solidFill>
        <a:effectLst/>
      </p:bgPr>
    </p:bg>
    <p:spTree>
      <p:nvGrpSpPr>
        <p:cNvPr id="1" name="Shape 105"/>
        <p:cNvGrpSpPr/>
        <p:nvPr/>
      </p:nvGrpSpPr>
      <p:grpSpPr>
        <a:xfrm>
          <a:off x="0" y="0"/>
          <a:ext cx="0" cy="0"/>
          <a:chOff x="0" y="0"/>
          <a:chExt cx="0" cy="0"/>
        </a:xfrm>
      </p:grpSpPr>
      <p:pic>
        <p:nvPicPr>
          <p:cNvPr id="106" name="Google Shape;106;p23"/>
          <p:cNvPicPr preferRelativeResize="0"/>
          <p:nvPr/>
        </p:nvPicPr>
        <p:blipFill>
          <a:blip r:embed="rId2">
            <a:alphaModFix/>
          </a:blip>
          <a:stretch>
            <a:fillRect/>
          </a:stretch>
        </p:blipFill>
        <p:spPr>
          <a:xfrm>
            <a:off x="2279124" y="-81113"/>
            <a:ext cx="5259283" cy="4003967"/>
          </a:xfrm>
          <a:prstGeom prst="rect">
            <a:avLst/>
          </a:prstGeom>
          <a:noFill/>
          <a:ln>
            <a:noFill/>
          </a:ln>
        </p:spPr>
      </p:pic>
      <p:sp>
        <p:nvSpPr>
          <p:cNvPr id="107" name="Google Shape;107;p23"/>
          <p:cNvSpPr txBox="1"/>
          <p:nvPr/>
        </p:nvSpPr>
        <p:spPr>
          <a:xfrm>
            <a:off x="3255282" y="1273209"/>
            <a:ext cx="4098300" cy="614400"/>
          </a:xfrm>
          <a:prstGeom prst="rect">
            <a:avLst/>
          </a:prstGeom>
          <a:noFill/>
          <a:ln>
            <a:noFill/>
          </a:ln>
        </p:spPr>
        <p:txBody>
          <a:bodyPr spcFirstLastPara="1" wrap="square" lIns="0" tIns="0" rIns="0" bIns="0" anchor="t" anchorCtr="0">
            <a:noAutofit/>
          </a:bodyPr>
          <a:lstStyle/>
          <a:p>
            <a:pPr marL="0" marR="0" lvl="0" indent="0" algn="l" rtl="0">
              <a:lnSpc>
                <a:spcPct val="108000"/>
              </a:lnSpc>
              <a:spcBef>
                <a:spcPts val="0"/>
              </a:spcBef>
              <a:spcAft>
                <a:spcPts val="0"/>
              </a:spcAft>
              <a:buClr>
                <a:schemeClr val="lt1"/>
              </a:buClr>
              <a:buSzPts val="5000"/>
              <a:buFont typeface="Arial"/>
              <a:buNone/>
            </a:pPr>
            <a:r>
              <a:rPr lang="en" sz="5000" b="1" i="0" u="none" strike="noStrike" cap="none">
                <a:solidFill>
                  <a:schemeClr val="lt1"/>
                </a:solidFill>
                <a:latin typeface="Nunito"/>
                <a:ea typeface="Nunito"/>
                <a:cs typeface="Nunito"/>
                <a:sym typeface="Nunito"/>
              </a:rPr>
              <a:t>THANK YOU</a:t>
            </a:r>
            <a:endParaRPr>
              <a:latin typeface="Nunito"/>
              <a:ea typeface="Nunito"/>
              <a:cs typeface="Nunito"/>
              <a:sym typeface="Nunito"/>
            </a:endParaRPr>
          </a:p>
        </p:txBody>
      </p:sp>
      <p:pic>
        <p:nvPicPr>
          <p:cNvPr id="108" name="Google Shape;108;p23"/>
          <p:cNvPicPr preferRelativeResize="0"/>
          <p:nvPr/>
        </p:nvPicPr>
        <p:blipFill rotWithShape="1">
          <a:blip r:embed="rId3">
            <a:alphaModFix/>
          </a:blip>
          <a:srcRect/>
          <a:stretch/>
        </p:blipFill>
        <p:spPr>
          <a:xfrm>
            <a:off x="77000" y="3922858"/>
            <a:ext cx="2072259" cy="1157479"/>
          </a:xfrm>
          <a:prstGeom prst="rect">
            <a:avLst/>
          </a:prstGeom>
          <a:noFill/>
          <a:ln>
            <a:noFill/>
          </a:ln>
        </p:spPr>
      </p:pic>
      <p:sp>
        <p:nvSpPr>
          <p:cNvPr id="109" name="Google Shape;109;p23"/>
          <p:cNvSpPr txBox="1">
            <a:spLocks noGrp="1"/>
          </p:cNvSpPr>
          <p:nvPr>
            <p:ph type="ctrTitle"/>
          </p:nvPr>
        </p:nvSpPr>
        <p:spPr>
          <a:xfrm>
            <a:off x="3255281" y="1931233"/>
            <a:ext cx="5692800" cy="128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800"/>
              <a:buFont typeface="Arial"/>
              <a:buNone/>
              <a:defRPr sz="28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
  <p:cSld name="Divider slide: Orange">
    <p:bg>
      <p:bgPr>
        <a:solidFill>
          <a:schemeClr val="accent6"/>
        </a:solidFill>
        <a:effectLst/>
      </p:bgPr>
    </p:bg>
    <p:spTree>
      <p:nvGrpSpPr>
        <p:cNvPr id="1" name="Shape 110"/>
        <p:cNvGrpSpPr/>
        <p:nvPr/>
      </p:nvGrpSpPr>
      <p:grpSpPr>
        <a:xfrm>
          <a:off x="0" y="0"/>
          <a:ext cx="0" cy="0"/>
          <a:chOff x="0" y="0"/>
          <a:chExt cx="0" cy="0"/>
        </a:xfrm>
      </p:grpSpPr>
      <p:pic>
        <p:nvPicPr>
          <p:cNvPr id="111" name="Google Shape;111;p24"/>
          <p:cNvPicPr preferRelativeResize="0"/>
          <p:nvPr/>
        </p:nvPicPr>
        <p:blipFill>
          <a:blip r:embed="rId2">
            <a:alphaModFix/>
          </a:blip>
          <a:stretch>
            <a:fillRect/>
          </a:stretch>
        </p:blipFill>
        <p:spPr>
          <a:xfrm>
            <a:off x="-14" y="16"/>
            <a:ext cx="6495114" cy="4153443"/>
          </a:xfrm>
          <a:prstGeom prst="rect">
            <a:avLst/>
          </a:prstGeom>
          <a:noFill/>
          <a:ln>
            <a:noFill/>
          </a:ln>
        </p:spPr>
      </p:pic>
      <p:pic>
        <p:nvPicPr>
          <p:cNvPr id="112" name="Google Shape;112;p24"/>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113" name="Google Shape;113;p24"/>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114" name="Google Shape;114;p24"/>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115" name="Google Shape;115;p24"/>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
  <p:cSld name="Divider slide: Magenta">
    <p:bg>
      <p:bgPr>
        <a:solidFill>
          <a:schemeClr val="accent6"/>
        </a:solidFill>
        <a:effectLst/>
      </p:bgPr>
    </p:bg>
    <p:spTree>
      <p:nvGrpSpPr>
        <p:cNvPr id="1" name="Shape 116"/>
        <p:cNvGrpSpPr/>
        <p:nvPr/>
      </p:nvGrpSpPr>
      <p:grpSpPr>
        <a:xfrm>
          <a:off x="0" y="0"/>
          <a:ext cx="0" cy="0"/>
          <a:chOff x="0" y="0"/>
          <a:chExt cx="0" cy="0"/>
        </a:xfrm>
      </p:grpSpPr>
      <p:pic>
        <p:nvPicPr>
          <p:cNvPr id="117" name="Google Shape;117;p25"/>
          <p:cNvPicPr preferRelativeResize="0"/>
          <p:nvPr/>
        </p:nvPicPr>
        <p:blipFill>
          <a:blip r:embed="rId2">
            <a:alphaModFix/>
          </a:blip>
          <a:stretch>
            <a:fillRect/>
          </a:stretch>
        </p:blipFill>
        <p:spPr>
          <a:xfrm>
            <a:off x="-25" y="0"/>
            <a:ext cx="6584644" cy="4205148"/>
          </a:xfrm>
          <a:prstGeom prst="rect">
            <a:avLst/>
          </a:prstGeom>
          <a:noFill/>
          <a:ln>
            <a:noFill/>
          </a:ln>
        </p:spPr>
      </p:pic>
      <p:pic>
        <p:nvPicPr>
          <p:cNvPr id="118" name="Google Shape;118;p25"/>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119" name="Google Shape;119;p25"/>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120" name="Google Shape;120;p25"/>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121" name="Google Shape;121;p25"/>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6">
  <p:cSld name="Divider slide: Green">
    <p:bg>
      <p:bgPr>
        <a:solidFill>
          <a:schemeClr val="accent6"/>
        </a:solidFill>
        <a:effectLst/>
      </p:bgPr>
    </p:bg>
    <p:spTree>
      <p:nvGrpSpPr>
        <p:cNvPr id="1" name="Shape 122"/>
        <p:cNvGrpSpPr/>
        <p:nvPr/>
      </p:nvGrpSpPr>
      <p:grpSpPr>
        <a:xfrm>
          <a:off x="0" y="0"/>
          <a:ext cx="0" cy="0"/>
          <a:chOff x="0" y="0"/>
          <a:chExt cx="0" cy="0"/>
        </a:xfrm>
      </p:grpSpPr>
      <p:pic>
        <p:nvPicPr>
          <p:cNvPr id="123" name="Google Shape;123;p26"/>
          <p:cNvPicPr preferRelativeResize="0"/>
          <p:nvPr/>
        </p:nvPicPr>
        <p:blipFill>
          <a:blip r:embed="rId2">
            <a:alphaModFix/>
          </a:blip>
          <a:stretch>
            <a:fillRect/>
          </a:stretch>
        </p:blipFill>
        <p:spPr>
          <a:xfrm>
            <a:off x="0" y="0"/>
            <a:ext cx="6579281" cy="4201725"/>
          </a:xfrm>
          <a:prstGeom prst="rect">
            <a:avLst/>
          </a:prstGeom>
          <a:noFill/>
          <a:ln>
            <a:noFill/>
          </a:ln>
        </p:spPr>
      </p:pic>
      <p:pic>
        <p:nvPicPr>
          <p:cNvPr id="124" name="Google Shape;124;p26"/>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125" name="Google Shape;125;p26"/>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126" name="Google Shape;126;p26"/>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127" name="Google Shape;127;p26"/>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1">
  <p:cSld name="Section number: Magenta">
    <p:bg>
      <p:bgPr>
        <a:solidFill>
          <a:schemeClr val="accent6"/>
        </a:solidFill>
        <a:effectLst/>
      </p:bgPr>
    </p:bg>
    <p:spTree>
      <p:nvGrpSpPr>
        <p:cNvPr id="1" name="Shape 128"/>
        <p:cNvGrpSpPr/>
        <p:nvPr/>
      </p:nvGrpSpPr>
      <p:grpSpPr>
        <a:xfrm>
          <a:off x="0" y="0"/>
          <a:ext cx="0" cy="0"/>
          <a:chOff x="0" y="0"/>
          <a:chExt cx="0" cy="0"/>
        </a:xfrm>
      </p:grpSpPr>
      <p:pic>
        <p:nvPicPr>
          <p:cNvPr id="129" name="Google Shape;129;p27"/>
          <p:cNvPicPr preferRelativeResize="0"/>
          <p:nvPr/>
        </p:nvPicPr>
        <p:blipFill>
          <a:blip r:embed="rId2">
            <a:alphaModFix/>
          </a:blip>
          <a:stretch>
            <a:fillRect/>
          </a:stretch>
        </p:blipFill>
        <p:spPr>
          <a:xfrm>
            <a:off x="6068251" y="233550"/>
            <a:ext cx="2306812" cy="2281631"/>
          </a:xfrm>
          <a:prstGeom prst="rect">
            <a:avLst/>
          </a:prstGeom>
          <a:noFill/>
          <a:ln>
            <a:noFill/>
          </a:ln>
        </p:spPr>
      </p:pic>
      <p:pic>
        <p:nvPicPr>
          <p:cNvPr id="130" name="Google Shape;130;p27"/>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131" name="Google Shape;131;p27"/>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2" name="Google Shape;132;p27"/>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3" name="Google Shape;133;p27"/>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lt1"/>
              </a:buClr>
              <a:buSzPts val="12000"/>
              <a:buNone/>
              <a:defRPr sz="12000" b="1">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4" name="Google Shape;134;p27"/>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2">
  <p:cSld name="Section number: Green">
    <p:bg>
      <p:bgPr>
        <a:solidFill>
          <a:schemeClr val="accent6"/>
        </a:solidFill>
        <a:effectLst/>
      </p:bgPr>
    </p:bg>
    <p:spTree>
      <p:nvGrpSpPr>
        <p:cNvPr id="1" name="Shape 135"/>
        <p:cNvGrpSpPr/>
        <p:nvPr/>
      </p:nvGrpSpPr>
      <p:grpSpPr>
        <a:xfrm>
          <a:off x="0" y="0"/>
          <a:ext cx="0" cy="0"/>
          <a:chOff x="0" y="0"/>
          <a:chExt cx="0" cy="0"/>
        </a:xfrm>
      </p:grpSpPr>
      <p:pic>
        <p:nvPicPr>
          <p:cNvPr id="136" name="Google Shape;136;p28"/>
          <p:cNvPicPr preferRelativeResize="0"/>
          <p:nvPr/>
        </p:nvPicPr>
        <p:blipFill>
          <a:blip r:embed="rId2">
            <a:alphaModFix/>
          </a:blip>
          <a:stretch>
            <a:fillRect/>
          </a:stretch>
        </p:blipFill>
        <p:spPr>
          <a:xfrm>
            <a:off x="6003150" y="249019"/>
            <a:ext cx="2355638" cy="2329932"/>
          </a:xfrm>
          <a:prstGeom prst="rect">
            <a:avLst/>
          </a:prstGeom>
          <a:noFill/>
          <a:ln>
            <a:noFill/>
          </a:ln>
        </p:spPr>
      </p:pic>
      <p:pic>
        <p:nvPicPr>
          <p:cNvPr id="137" name="Google Shape;137;p28"/>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138" name="Google Shape;138;p28"/>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28"/>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140" name="Google Shape;140;p28"/>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dk1"/>
              </a:buClr>
              <a:buSzPts val="12000"/>
              <a:buNone/>
              <a:defRPr sz="120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1" name="Google Shape;141;p28"/>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3">
  <p:cSld name="Section number: Yellow">
    <p:bg>
      <p:bgPr>
        <a:solidFill>
          <a:schemeClr val="accent6"/>
        </a:solidFill>
        <a:effectLst/>
      </p:bgPr>
    </p:bg>
    <p:spTree>
      <p:nvGrpSpPr>
        <p:cNvPr id="1" name="Shape 142"/>
        <p:cNvGrpSpPr/>
        <p:nvPr/>
      </p:nvGrpSpPr>
      <p:grpSpPr>
        <a:xfrm>
          <a:off x="0" y="0"/>
          <a:ext cx="0" cy="0"/>
          <a:chOff x="0" y="0"/>
          <a:chExt cx="0" cy="0"/>
        </a:xfrm>
      </p:grpSpPr>
      <p:pic>
        <p:nvPicPr>
          <p:cNvPr id="143" name="Google Shape;143;p29"/>
          <p:cNvPicPr preferRelativeResize="0"/>
          <p:nvPr/>
        </p:nvPicPr>
        <p:blipFill>
          <a:blip r:embed="rId2">
            <a:alphaModFix/>
          </a:blip>
          <a:stretch>
            <a:fillRect/>
          </a:stretch>
        </p:blipFill>
        <p:spPr>
          <a:xfrm>
            <a:off x="5887625" y="249188"/>
            <a:ext cx="2442281" cy="2415655"/>
          </a:xfrm>
          <a:prstGeom prst="rect">
            <a:avLst/>
          </a:prstGeom>
          <a:noFill/>
          <a:ln>
            <a:noFill/>
          </a:ln>
        </p:spPr>
      </p:pic>
      <p:pic>
        <p:nvPicPr>
          <p:cNvPr id="144" name="Google Shape;144;p29"/>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145" name="Google Shape;145;p29"/>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29"/>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147" name="Google Shape;147;p29"/>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dk1"/>
              </a:buClr>
              <a:buSzPts val="12000"/>
              <a:buNone/>
              <a:defRPr sz="120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8" name="Google Shape;148;p29"/>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49"/>
        <p:cNvGrpSpPr/>
        <p:nvPr/>
      </p:nvGrpSpPr>
      <p:grpSpPr>
        <a:xfrm>
          <a:off x="0" y="0"/>
          <a:ext cx="0" cy="0"/>
          <a:chOff x="0" y="0"/>
          <a:chExt cx="0" cy="0"/>
        </a:xfrm>
      </p:grpSpPr>
      <p:pic>
        <p:nvPicPr>
          <p:cNvPr id="150" name="Google Shape;150;p30"/>
          <p:cNvPicPr preferRelativeResize="0"/>
          <p:nvPr/>
        </p:nvPicPr>
        <p:blipFill>
          <a:blip r:embed="rId2">
            <a:alphaModFix/>
          </a:blip>
          <a:stretch>
            <a:fillRect/>
          </a:stretch>
        </p:blipFill>
        <p:spPr>
          <a:xfrm>
            <a:off x="-76200" y="3581"/>
            <a:ext cx="6934145" cy="5193375"/>
          </a:xfrm>
          <a:prstGeom prst="rect">
            <a:avLst/>
          </a:prstGeom>
          <a:noFill/>
          <a:ln>
            <a:noFill/>
          </a:ln>
        </p:spPr>
      </p:pic>
      <p:pic>
        <p:nvPicPr>
          <p:cNvPr id="151" name="Google Shape;151;p30"/>
          <p:cNvPicPr preferRelativeResize="0"/>
          <p:nvPr/>
        </p:nvPicPr>
        <p:blipFill>
          <a:blip r:embed="rId3">
            <a:alphaModFix/>
          </a:blip>
          <a:stretch>
            <a:fillRect/>
          </a:stretch>
        </p:blipFill>
        <p:spPr>
          <a:xfrm>
            <a:off x="-76200" y="2222287"/>
            <a:ext cx="3532125" cy="2974670"/>
          </a:xfrm>
          <a:prstGeom prst="rect">
            <a:avLst/>
          </a:prstGeom>
          <a:noFill/>
          <a:ln>
            <a:noFill/>
          </a:ln>
        </p:spPr>
      </p:pic>
      <p:sp>
        <p:nvSpPr>
          <p:cNvPr id="152" name="Google Shape;152;p30"/>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marL="0" lvl="0" indent="0" algn="r" rtl="0">
              <a:spcBef>
                <a:spcPts val="0"/>
              </a:spcBef>
              <a:spcAft>
                <a:spcPts val="0"/>
              </a:spcAft>
              <a:buNone/>
            </a:pPr>
            <a:fld id="{00000000-1234-1234-1234-123412341234}" type="slidenum">
              <a:rPr lang="en"/>
              <a:t>‹#›</a:t>
            </a:fld>
            <a:endParaRPr/>
          </a:p>
        </p:txBody>
      </p:sp>
      <p:sp>
        <p:nvSpPr>
          <p:cNvPr id="153" name="Google Shape;153;p30"/>
          <p:cNvSpPr txBox="1"/>
          <p:nvPr/>
        </p:nvSpPr>
        <p:spPr>
          <a:xfrm>
            <a:off x="88275" y="2714831"/>
            <a:ext cx="3990900" cy="37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FFFFFF"/>
                </a:solidFill>
                <a:latin typeface="Nunito"/>
                <a:ea typeface="Nunito"/>
                <a:cs typeface="Nunito"/>
                <a:sym typeface="Nunito"/>
              </a:rPr>
              <a:t>Optional sub text</a:t>
            </a:r>
            <a:endParaRPr sz="2600" b="1">
              <a:solidFill>
                <a:srgbClr val="FFFFFF"/>
              </a:solidFill>
              <a:latin typeface="Nunito"/>
              <a:ea typeface="Nunito"/>
              <a:cs typeface="Nunito"/>
              <a:sym typeface="Nunito"/>
            </a:endParaRPr>
          </a:p>
        </p:txBody>
      </p:sp>
      <p:sp>
        <p:nvSpPr>
          <p:cNvPr id="154" name="Google Shape;154;p30"/>
          <p:cNvSpPr txBox="1"/>
          <p:nvPr/>
        </p:nvSpPr>
        <p:spPr>
          <a:xfrm>
            <a:off x="88275" y="3134841"/>
            <a:ext cx="3716700" cy="8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000046"/>
                </a:solidFill>
                <a:latin typeface="Nunito"/>
                <a:ea typeface="Nunito"/>
                <a:cs typeface="Nunito"/>
                <a:sym typeface="Nunito"/>
              </a:rPr>
              <a:t>IMAGE DIVIDER TITLE HERE CAPS ONLY</a:t>
            </a:r>
            <a:endParaRPr sz="3200" b="1">
              <a:solidFill>
                <a:srgbClr val="000046"/>
              </a:solidFill>
              <a:latin typeface="Nunito"/>
              <a:ea typeface="Nunito"/>
              <a:cs typeface="Nunito"/>
              <a:sym typeface="Nunito"/>
            </a:endParaRPr>
          </a:p>
        </p:txBody>
      </p:sp>
      <p:pic>
        <p:nvPicPr>
          <p:cNvPr id="155" name="Google Shape;155;p30"/>
          <p:cNvPicPr preferRelativeResize="0"/>
          <p:nvPr/>
        </p:nvPicPr>
        <p:blipFill rotWithShape="1">
          <a:blip r:embed="rId4">
            <a:alphaModFix/>
          </a:blip>
          <a:srcRect/>
          <a:stretch/>
        </p:blipFill>
        <p:spPr>
          <a:xfrm>
            <a:off x="12969" y="4466184"/>
            <a:ext cx="1833008" cy="61415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6"/>
        <p:cNvGrpSpPr/>
        <p:nvPr/>
      </p:nvGrpSpPr>
      <p:grpSpPr>
        <a:xfrm>
          <a:off x="0" y="0"/>
          <a:ext cx="0" cy="0"/>
          <a:chOff x="0" y="0"/>
          <a:chExt cx="0" cy="0"/>
        </a:xfrm>
      </p:grpSpPr>
      <p:sp>
        <p:nvSpPr>
          <p:cNvPr id="157" name="Google Shape;157;p31"/>
          <p:cNvSpPr txBox="1">
            <a:spLocks noGrp="1"/>
          </p:cNvSpPr>
          <p:nvPr>
            <p:ph type="title"/>
          </p:nvPr>
        </p:nvSpPr>
        <p:spPr>
          <a:xfrm>
            <a:off x="482601" y="366713"/>
            <a:ext cx="8204100" cy="8574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lt2"/>
              </a:buClr>
              <a:buSzPts val="1400"/>
              <a:buFont typeface="Nunito"/>
              <a:buNone/>
              <a:defRPr>
                <a:latin typeface="Nunito"/>
                <a:ea typeface="Nunito"/>
                <a:cs typeface="Nunito"/>
                <a:sym typeface="Nunito"/>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31"/>
          <p:cNvSpPr txBox="1">
            <a:spLocks noGrp="1"/>
          </p:cNvSpPr>
          <p:nvPr>
            <p:ph type="body" idx="1"/>
          </p:nvPr>
        </p:nvSpPr>
        <p:spPr>
          <a:xfrm>
            <a:off x="482601" y="1200151"/>
            <a:ext cx="8204100" cy="14727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900"/>
              </a:spcBef>
              <a:spcAft>
                <a:spcPts val="0"/>
              </a:spcAft>
              <a:buClr>
                <a:schemeClr val="dk1"/>
              </a:buClr>
              <a:buSzPts val="1400"/>
              <a:buFont typeface="Nunito"/>
              <a:buNone/>
              <a:defRPr>
                <a:latin typeface="Nunito"/>
                <a:ea typeface="Nunito"/>
                <a:cs typeface="Nunito"/>
                <a:sym typeface="Nunito"/>
              </a:defRPr>
            </a:lvl1pPr>
            <a:lvl2pPr marL="914400" lvl="1" indent="-342900" algn="l" rtl="0">
              <a:lnSpc>
                <a:spcPct val="90000"/>
              </a:lnSpc>
              <a:spcBef>
                <a:spcPts val="360"/>
              </a:spcBef>
              <a:spcAft>
                <a:spcPts val="0"/>
              </a:spcAft>
              <a:buClr>
                <a:schemeClr val="dk1"/>
              </a:buClr>
              <a:buSzPts val="1800"/>
              <a:buFont typeface="Nunito"/>
              <a:buChar char="•"/>
              <a:defRPr>
                <a:latin typeface="Nunito"/>
                <a:ea typeface="Nunito"/>
                <a:cs typeface="Nunito"/>
                <a:sym typeface="Nunito"/>
              </a:defRPr>
            </a:lvl2pPr>
            <a:lvl3pPr marL="1371600" lvl="2" indent="-342900" algn="l" rtl="0">
              <a:lnSpc>
                <a:spcPct val="90000"/>
              </a:lnSpc>
              <a:spcBef>
                <a:spcPts val="360"/>
              </a:spcBef>
              <a:spcAft>
                <a:spcPts val="0"/>
              </a:spcAft>
              <a:buClr>
                <a:schemeClr val="dk1"/>
              </a:buClr>
              <a:buSzPts val="1800"/>
              <a:buFont typeface="Nunito"/>
              <a:buChar char="–"/>
              <a:defRPr>
                <a:latin typeface="Nunito"/>
                <a:ea typeface="Nunito"/>
                <a:cs typeface="Nunito"/>
                <a:sym typeface="Nunito"/>
              </a:defRPr>
            </a:lvl3pPr>
            <a:lvl4pPr marL="1828800" lvl="3" indent="-342900" algn="l" rtl="0">
              <a:lnSpc>
                <a:spcPct val="90000"/>
              </a:lnSpc>
              <a:spcBef>
                <a:spcPts val="360"/>
              </a:spcBef>
              <a:spcAft>
                <a:spcPts val="0"/>
              </a:spcAft>
              <a:buClr>
                <a:schemeClr val="dk1"/>
              </a:buClr>
              <a:buSzPts val="1800"/>
              <a:buFont typeface="Nunito"/>
              <a:buChar char="–"/>
              <a:defRPr>
                <a:latin typeface="Nunito"/>
                <a:ea typeface="Nunito"/>
                <a:cs typeface="Nunito"/>
                <a:sym typeface="Nunito"/>
              </a:defRPr>
            </a:lvl4pPr>
            <a:lvl5pPr marL="2286000" lvl="4" indent="-342900" algn="l" rtl="0">
              <a:lnSpc>
                <a:spcPct val="90000"/>
              </a:lnSpc>
              <a:spcBef>
                <a:spcPts val="360"/>
              </a:spcBef>
              <a:spcAft>
                <a:spcPts val="0"/>
              </a:spcAft>
              <a:buClr>
                <a:schemeClr val="dk1"/>
              </a:buClr>
              <a:buSzPts val="1800"/>
              <a:buFont typeface="Nunito"/>
              <a:buChar char="–"/>
              <a:defRPr>
                <a:latin typeface="Nunito"/>
                <a:ea typeface="Nunito"/>
                <a:cs typeface="Nunito"/>
                <a:sym typeface="Nunito"/>
              </a:defRPr>
            </a:lvl5pPr>
            <a:lvl6pPr marL="2743200" lvl="5" indent="-342900" algn="l" rtl="0">
              <a:lnSpc>
                <a:spcPct val="90000"/>
              </a:lnSpc>
              <a:spcBef>
                <a:spcPts val="360"/>
              </a:spcBef>
              <a:spcAft>
                <a:spcPts val="0"/>
              </a:spcAft>
              <a:buClr>
                <a:schemeClr val="dk1"/>
              </a:buClr>
              <a:buSzPts val="1800"/>
              <a:buFont typeface="Nunito"/>
              <a:buChar char="–"/>
              <a:defRPr>
                <a:latin typeface="Nunito"/>
                <a:ea typeface="Nunito"/>
                <a:cs typeface="Nunito"/>
                <a:sym typeface="Nunito"/>
              </a:defRPr>
            </a:lvl6pPr>
            <a:lvl7pPr marL="3200400" lvl="6" indent="-342900" algn="l" rtl="0">
              <a:lnSpc>
                <a:spcPct val="90000"/>
              </a:lnSpc>
              <a:spcBef>
                <a:spcPts val="360"/>
              </a:spcBef>
              <a:spcAft>
                <a:spcPts val="0"/>
              </a:spcAft>
              <a:buClr>
                <a:schemeClr val="dk1"/>
              </a:buClr>
              <a:buSzPts val="1800"/>
              <a:buFont typeface="Nunito"/>
              <a:buChar char="–"/>
              <a:defRPr>
                <a:latin typeface="Nunito"/>
                <a:ea typeface="Nunito"/>
                <a:cs typeface="Nunito"/>
                <a:sym typeface="Nunito"/>
              </a:defRPr>
            </a:lvl7pPr>
            <a:lvl8pPr marL="3657600" lvl="7" indent="-342900" algn="l" rtl="0">
              <a:lnSpc>
                <a:spcPct val="90000"/>
              </a:lnSpc>
              <a:spcBef>
                <a:spcPts val="360"/>
              </a:spcBef>
              <a:spcAft>
                <a:spcPts val="0"/>
              </a:spcAft>
              <a:buClr>
                <a:schemeClr val="dk1"/>
              </a:buClr>
              <a:buSzPts val="1800"/>
              <a:buFont typeface="Nunito"/>
              <a:buChar char="–"/>
              <a:defRPr>
                <a:latin typeface="Nunito"/>
                <a:ea typeface="Nunito"/>
                <a:cs typeface="Nunito"/>
                <a:sym typeface="Nunito"/>
              </a:defRPr>
            </a:lvl8pPr>
            <a:lvl9pPr marL="4114800" lvl="8" indent="-342900" algn="l" rtl="0">
              <a:lnSpc>
                <a:spcPct val="90000"/>
              </a:lnSpc>
              <a:spcBef>
                <a:spcPts val="360"/>
              </a:spcBef>
              <a:spcAft>
                <a:spcPts val="0"/>
              </a:spcAft>
              <a:buClr>
                <a:schemeClr val="dk1"/>
              </a:buClr>
              <a:buSzPts val="1800"/>
              <a:buFont typeface="Nunito"/>
              <a:buChar char="–"/>
              <a:defRPr>
                <a:latin typeface="Nunito"/>
                <a:ea typeface="Nunito"/>
                <a:cs typeface="Nunito"/>
                <a:sym typeface="Nunit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1 and Copy">
  <p:cSld name="Title1 and Copy">
    <p:spTree>
      <p:nvGrpSpPr>
        <p:cNvPr id="1" name="Shape 159"/>
        <p:cNvGrpSpPr/>
        <p:nvPr/>
      </p:nvGrpSpPr>
      <p:grpSpPr>
        <a:xfrm>
          <a:off x="0" y="0"/>
          <a:ext cx="0" cy="0"/>
          <a:chOff x="0" y="0"/>
          <a:chExt cx="0" cy="0"/>
        </a:xfrm>
      </p:grpSpPr>
      <p:sp>
        <p:nvSpPr>
          <p:cNvPr id="160" name="Google Shape;160;p32"/>
          <p:cNvSpPr txBox="1">
            <a:spLocks noGrp="1"/>
          </p:cNvSpPr>
          <p:nvPr>
            <p:ph type="title"/>
          </p:nvPr>
        </p:nvSpPr>
        <p:spPr>
          <a:xfrm>
            <a:off x="468315" y="465014"/>
            <a:ext cx="8204100" cy="378300"/>
          </a:xfrm>
          <a:prstGeom prst="rect">
            <a:avLst/>
          </a:prstGeom>
          <a:noFill/>
          <a:ln>
            <a:noFill/>
          </a:ln>
        </p:spPr>
        <p:txBody>
          <a:bodyPr spcFirstLastPara="1" wrap="square" lIns="71100" tIns="35550" rIns="71100" bIns="35550" anchor="ctr" anchorCtr="0">
            <a:noAutofit/>
          </a:bodyPr>
          <a:lstStyle>
            <a:lvl1pPr lvl="0" algn="l" rtl="0">
              <a:lnSpc>
                <a:spcPct val="100000"/>
              </a:lnSpc>
              <a:spcBef>
                <a:spcPts val="0"/>
              </a:spcBef>
              <a:spcAft>
                <a:spcPts val="0"/>
              </a:spcAft>
              <a:buClr>
                <a:schemeClr val="dk1"/>
              </a:buClr>
              <a:buSzPts val="2800"/>
              <a:buFont typeface="Calibri"/>
              <a:buNone/>
              <a:defRPr sz="2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1" name="Google Shape;161;p32"/>
          <p:cNvSpPr txBox="1">
            <a:spLocks noGrp="1"/>
          </p:cNvSpPr>
          <p:nvPr>
            <p:ph type="body" idx="1"/>
          </p:nvPr>
        </p:nvSpPr>
        <p:spPr>
          <a:xfrm>
            <a:off x="468346" y="1059656"/>
            <a:ext cx="8208000" cy="3510000"/>
          </a:xfrm>
          <a:prstGeom prst="rect">
            <a:avLst/>
          </a:prstGeom>
          <a:noFill/>
          <a:ln>
            <a:noFill/>
          </a:ln>
        </p:spPr>
        <p:txBody>
          <a:bodyPr spcFirstLastPara="1" wrap="square" lIns="71100" tIns="35550" rIns="71100" bIns="35550" anchor="t" anchorCtr="0">
            <a:noAutofit/>
          </a:bodyPr>
          <a:lstStyle>
            <a:lvl1pPr marL="457200" marR="0" lvl="0" indent="-228600" algn="l" rtl="0">
              <a:lnSpc>
                <a:spcPct val="100000"/>
              </a:lnSpc>
              <a:spcBef>
                <a:spcPts val="0"/>
              </a:spcBef>
              <a:spcAft>
                <a:spcPts val="0"/>
              </a:spcAft>
              <a:buClr>
                <a:srgbClr val="00AEEF"/>
              </a:buClr>
              <a:buSzPts val="1900"/>
              <a:buFont typeface="Calibri"/>
              <a:buNone/>
              <a:defRPr sz="1900"/>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2"/>
        <p:cNvGrpSpPr/>
        <p:nvPr/>
      </p:nvGrpSpPr>
      <p:grpSpPr>
        <a:xfrm>
          <a:off x="0" y="0"/>
          <a:ext cx="0" cy="0"/>
          <a:chOff x="0" y="0"/>
          <a:chExt cx="0" cy="0"/>
        </a:xfrm>
      </p:grpSpPr>
      <p:sp>
        <p:nvSpPr>
          <p:cNvPr id="163" name="Google Shape;163;p33"/>
          <p:cNvSpPr txBox="1">
            <a:spLocks noGrp="1"/>
          </p:cNvSpPr>
          <p:nvPr>
            <p:ph type="title"/>
          </p:nvPr>
        </p:nvSpPr>
        <p:spPr>
          <a:xfrm>
            <a:off x="457200" y="205978"/>
            <a:ext cx="8229600" cy="8574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lt2"/>
              </a:buClr>
              <a:buSzPts val="1400"/>
              <a:buFont typeface="Nunito"/>
              <a:buNone/>
              <a:defRPr>
                <a:latin typeface="Nunito"/>
                <a:ea typeface="Nunito"/>
                <a:cs typeface="Nunito"/>
                <a:sym typeface="Nunito"/>
              </a:defRPr>
            </a:lvl1pPr>
            <a:lvl2pPr lvl="1" algn="l" rtl="0">
              <a:spcBef>
                <a:spcPts val="0"/>
              </a:spcBef>
              <a:spcAft>
                <a:spcPts val="0"/>
              </a:spcAft>
              <a:buSzPts val="1400"/>
              <a:buFont typeface="Nunito"/>
              <a:buNone/>
              <a:defRPr>
                <a:latin typeface="Nunito"/>
                <a:ea typeface="Nunito"/>
                <a:cs typeface="Nunito"/>
                <a:sym typeface="Nunito"/>
              </a:defRPr>
            </a:lvl2pPr>
            <a:lvl3pPr lvl="2" algn="l" rtl="0">
              <a:spcBef>
                <a:spcPts val="0"/>
              </a:spcBef>
              <a:spcAft>
                <a:spcPts val="0"/>
              </a:spcAft>
              <a:buSzPts val="1400"/>
              <a:buFont typeface="Nunito"/>
              <a:buNone/>
              <a:defRPr>
                <a:latin typeface="Nunito"/>
                <a:ea typeface="Nunito"/>
                <a:cs typeface="Nunito"/>
                <a:sym typeface="Nunito"/>
              </a:defRPr>
            </a:lvl3pPr>
            <a:lvl4pPr lvl="3" algn="l" rtl="0">
              <a:spcBef>
                <a:spcPts val="0"/>
              </a:spcBef>
              <a:spcAft>
                <a:spcPts val="0"/>
              </a:spcAft>
              <a:buSzPts val="1400"/>
              <a:buFont typeface="Nunito"/>
              <a:buNone/>
              <a:defRPr>
                <a:latin typeface="Nunito"/>
                <a:ea typeface="Nunito"/>
                <a:cs typeface="Nunito"/>
                <a:sym typeface="Nunito"/>
              </a:defRPr>
            </a:lvl4pPr>
            <a:lvl5pPr lvl="4" algn="l" rtl="0">
              <a:spcBef>
                <a:spcPts val="0"/>
              </a:spcBef>
              <a:spcAft>
                <a:spcPts val="0"/>
              </a:spcAft>
              <a:buSzPts val="1400"/>
              <a:buFont typeface="Nunito"/>
              <a:buNone/>
              <a:defRPr>
                <a:latin typeface="Nunito"/>
                <a:ea typeface="Nunito"/>
                <a:cs typeface="Nunito"/>
                <a:sym typeface="Nunito"/>
              </a:defRPr>
            </a:lvl5pPr>
            <a:lvl6pPr lvl="5" algn="l" rtl="0">
              <a:spcBef>
                <a:spcPts val="0"/>
              </a:spcBef>
              <a:spcAft>
                <a:spcPts val="0"/>
              </a:spcAft>
              <a:buSzPts val="1400"/>
              <a:buFont typeface="Nunito"/>
              <a:buNone/>
              <a:defRPr>
                <a:latin typeface="Nunito"/>
                <a:ea typeface="Nunito"/>
                <a:cs typeface="Nunito"/>
                <a:sym typeface="Nunito"/>
              </a:defRPr>
            </a:lvl6pPr>
            <a:lvl7pPr lvl="6" algn="l" rtl="0">
              <a:spcBef>
                <a:spcPts val="0"/>
              </a:spcBef>
              <a:spcAft>
                <a:spcPts val="0"/>
              </a:spcAft>
              <a:buSzPts val="1400"/>
              <a:buFont typeface="Nunito"/>
              <a:buNone/>
              <a:defRPr>
                <a:latin typeface="Nunito"/>
                <a:ea typeface="Nunito"/>
                <a:cs typeface="Nunito"/>
                <a:sym typeface="Nunito"/>
              </a:defRPr>
            </a:lvl7pPr>
            <a:lvl8pPr lvl="7" algn="l" rtl="0">
              <a:spcBef>
                <a:spcPts val="0"/>
              </a:spcBef>
              <a:spcAft>
                <a:spcPts val="0"/>
              </a:spcAft>
              <a:buSzPts val="1400"/>
              <a:buFont typeface="Nunito"/>
              <a:buNone/>
              <a:defRPr>
                <a:latin typeface="Nunito"/>
                <a:ea typeface="Nunito"/>
                <a:cs typeface="Nunito"/>
                <a:sym typeface="Nunito"/>
              </a:defRPr>
            </a:lvl8pPr>
            <a:lvl9pPr lvl="8" algn="l" rtl="0">
              <a:spcBef>
                <a:spcPts val="0"/>
              </a:spcBef>
              <a:spcAft>
                <a:spcPts val="0"/>
              </a:spcAft>
              <a:buSzPts val="1400"/>
              <a:buFont typeface="Nunito"/>
              <a:buNone/>
              <a:defRPr>
                <a:latin typeface="Nunito"/>
                <a:ea typeface="Nunito"/>
                <a:cs typeface="Nunito"/>
                <a:sym typeface="Nunit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4"/>
        <p:cNvGrpSpPr/>
        <p:nvPr/>
      </p:nvGrpSpPr>
      <p:grpSpPr>
        <a:xfrm>
          <a:off x="0" y="0"/>
          <a:ext cx="0" cy="0"/>
          <a:chOff x="0" y="0"/>
          <a:chExt cx="0" cy="0"/>
        </a:xfrm>
      </p:grpSpPr>
      <p:sp>
        <p:nvSpPr>
          <p:cNvPr id="165" name="Google Shape;165;p34"/>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6" name="Google Shape;166;p34"/>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1000"/>
              </a:spcBef>
              <a:spcAft>
                <a:spcPts val="0"/>
              </a:spcAft>
              <a:buSzPts val="2800"/>
              <a:buNone/>
              <a:defRPr sz="2800"/>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167" name="Google Shape;167;p34"/>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8"/>
        <p:cNvGrpSpPr/>
        <p:nvPr/>
      </p:nvGrpSpPr>
      <p:grpSpPr>
        <a:xfrm>
          <a:off x="0" y="0"/>
          <a:ext cx="0" cy="0"/>
          <a:chOff x="0" y="0"/>
          <a:chExt cx="0" cy="0"/>
        </a:xfrm>
      </p:grpSpPr>
      <p:sp>
        <p:nvSpPr>
          <p:cNvPr id="169" name="Google Shape;169;p35"/>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35"/>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228600" rtl="0">
              <a:spcBef>
                <a:spcPts val="1000"/>
              </a:spcBef>
              <a:spcAft>
                <a:spcPts val="0"/>
              </a:spcAft>
              <a:buSzPts val="3200"/>
              <a:buNone/>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171" name="Google Shape;171;p35"/>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
        <p:nvSpPr>
          <p:cNvPr id="173" name="Google Shape;173;p36"/>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4" name="Google Shape;174;p36"/>
          <p:cNvSpPr/>
          <p:nvPr/>
        </p:nvSpPr>
        <p:spPr>
          <a:xfrm>
            <a:off x="586721" y="5076900"/>
            <a:ext cx="7970700" cy="66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 1">
  <p:cSld name="Cover slide 1_1">
    <p:bg>
      <p:bgPr>
        <a:solidFill>
          <a:schemeClr val="lt2"/>
        </a:solidFill>
        <a:effectLst/>
      </p:bgPr>
    </p:bg>
    <p:spTree>
      <p:nvGrpSpPr>
        <p:cNvPr id="1" name="Shape 175"/>
        <p:cNvGrpSpPr/>
        <p:nvPr/>
      </p:nvGrpSpPr>
      <p:grpSpPr>
        <a:xfrm>
          <a:off x="0" y="0"/>
          <a:ext cx="0" cy="0"/>
          <a:chOff x="0" y="0"/>
          <a:chExt cx="0" cy="0"/>
        </a:xfrm>
      </p:grpSpPr>
      <p:pic>
        <p:nvPicPr>
          <p:cNvPr id="176" name="Google Shape;176;p37"/>
          <p:cNvPicPr preferRelativeResize="0"/>
          <p:nvPr/>
        </p:nvPicPr>
        <p:blipFill rotWithShape="1">
          <a:blip r:embed="rId2">
            <a:alphaModFix/>
          </a:blip>
          <a:srcRect/>
          <a:stretch/>
        </p:blipFill>
        <p:spPr>
          <a:xfrm>
            <a:off x="0" y="857251"/>
            <a:ext cx="6558284" cy="4286250"/>
          </a:xfrm>
          <a:prstGeom prst="rect">
            <a:avLst/>
          </a:prstGeom>
          <a:noFill/>
          <a:ln>
            <a:noFill/>
          </a:ln>
        </p:spPr>
      </p:pic>
      <p:sp>
        <p:nvSpPr>
          <p:cNvPr id="177" name="Google Shape;177;p37"/>
          <p:cNvSpPr txBox="1">
            <a:spLocks noGrp="1"/>
          </p:cNvSpPr>
          <p:nvPr>
            <p:ph type="title"/>
          </p:nvPr>
        </p:nvSpPr>
        <p:spPr>
          <a:xfrm>
            <a:off x="361917" y="2112307"/>
            <a:ext cx="7886700" cy="994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5400"/>
              <a:buFont typeface="Arial"/>
              <a:buNone/>
              <a:defRPr sz="5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8" name="Google Shape;178;p37"/>
          <p:cNvSpPr txBox="1">
            <a:spLocks noGrp="1"/>
          </p:cNvSpPr>
          <p:nvPr>
            <p:ph type="body" idx="1"/>
          </p:nvPr>
        </p:nvSpPr>
        <p:spPr>
          <a:xfrm>
            <a:off x="361917" y="3685940"/>
            <a:ext cx="6903900" cy="3501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3200"/>
              <a:buNone/>
              <a:defRPr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9" name="Google Shape;179;p37"/>
          <p:cNvSpPr txBox="1">
            <a:spLocks noGrp="1"/>
          </p:cNvSpPr>
          <p:nvPr>
            <p:ph type="body" idx="2"/>
          </p:nvPr>
        </p:nvSpPr>
        <p:spPr>
          <a:xfrm>
            <a:off x="2910888" y="4216097"/>
            <a:ext cx="2922600" cy="3714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3200"/>
              <a:buNone/>
              <a:defRPr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80" name="Google Shape;180;p37"/>
          <p:cNvPicPr preferRelativeResize="0"/>
          <p:nvPr/>
        </p:nvPicPr>
        <p:blipFill rotWithShape="1">
          <a:blip r:embed="rId3">
            <a:alphaModFix/>
          </a:blip>
          <a:srcRect/>
          <a:stretch/>
        </p:blipFill>
        <p:spPr>
          <a:xfrm>
            <a:off x="77000" y="84018"/>
            <a:ext cx="2072259" cy="115747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
  <p:cSld name="Cover slide 1">
    <p:bg>
      <p:bgPr>
        <a:solidFill>
          <a:schemeClr val="lt2"/>
        </a:solidFill>
        <a:effectLst/>
      </p:bgPr>
    </p:bg>
    <p:spTree>
      <p:nvGrpSpPr>
        <p:cNvPr id="1" name="Shape 186"/>
        <p:cNvGrpSpPr/>
        <p:nvPr/>
      </p:nvGrpSpPr>
      <p:grpSpPr>
        <a:xfrm>
          <a:off x="0" y="0"/>
          <a:ext cx="0" cy="0"/>
          <a:chOff x="0" y="0"/>
          <a:chExt cx="0" cy="0"/>
        </a:xfrm>
      </p:grpSpPr>
      <p:pic>
        <p:nvPicPr>
          <p:cNvPr id="187" name="Google Shape;187;p39"/>
          <p:cNvPicPr preferRelativeResize="0"/>
          <p:nvPr/>
        </p:nvPicPr>
        <p:blipFill rotWithShape="1">
          <a:blip r:embed="rId2">
            <a:alphaModFix/>
          </a:blip>
          <a:srcRect/>
          <a:stretch/>
        </p:blipFill>
        <p:spPr>
          <a:xfrm>
            <a:off x="0" y="857251"/>
            <a:ext cx="6558284" cy="4286250"/>
          </a:xfrm>
          <a:prstGeom prst="rect">
            <a:avLst/>
          </a:prstGeom>
          <a:noFill/>
          <a:ln>
            <a:noFill/>
          </a:ln>
        </p:spPr>
      </p:pic>
      <p:sp>
        <p:nvSpPr>
          <p:cNvPr id="188" name="Google Shape;188;p39"/>
          <p:cNvSpPr txBox="1">
            <a:spLocks noGrp="1"/>
          </p:cNvSpPr>
          <p:nvPr>
            <p:ph type="title"/>
          </p:nvPr>
        </p:nvSpPr>
        <p:spPr>
          <a:xfrm>
            <a:off x="361917" y="2112307"/>
            <a:ext cx="7886700" cy="994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5400"/>
              <a:buFont typeface="Arial"/>
              <a:buNone/>
              <a:defRPr sz="5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9" name="Google Shape;189;p39"/>
          <p:cNvSpPr txBox="1">
            <a:spLocks noGrp="1"/>
          </p:cNvSpPr>
          <p:nvPr>
            <p:ph type="body" idx="1"/>
          </p:nvPr>
        </p:nvSpPr>
        <p:spPr>
          <a:xfrm>
            <a:off x="361917" y="3685940"/>
            <a:ext cx="6903900" cy="3501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3200"/>
              <a:buNone/>
              <a:defRPr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0" name="Google Shape;190;p39"/>
          <p:cNvSpPr txBox="1">
            <a:spLocks noGrp="1"/>
          </p:cNvSpPr>
          <p:nvPr>
            <p:ph type="body" idx="2"/>
          </p:nvPr>
        </p:nvSpPr>
        <p:spPr>
          <a:xfrm>
            <a:off x="2910888" y="4216097"/>
            <a:ext cx="2922600" cy="3714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3200"/>
              <a:buNone/>
              <a:defRPr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91" name="Google Shape;191;p39"/>
          <p:cNvPicPr preferRelativeResize="0"/>
          <p:nvPr/>
        </p:nvPicPr>
        <p:blipFill rotWithShape="1">
          <a:blip r:embed="rId3">
            <a:alphaModFix/>
          </a:blip>
          <a:srcRect t="4660" b="4669"/>
          <a:stretch/>
        </p:blipFill>
        <p:spPr>
          <a:xfrm>
            <a:off x="77000" y="84018"/>
            <a:ext cx="2763012" cy="115747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
  <p:cSld name="Text slide">
    <p:spTree>
      <p:nvGrpSpPr>
        <p:cNvPr id="1" name="Shape 192"/>
        <p:cNvGrpSpPr/>
        <p:nvPr/>
      </p:nvGrpSpPr>
      <p:grpSpPr>
        <a:xfrm>
          <a:off x="0" y="0"/>
          <a:ext cx="0" cy="0"/>
          <a:chOff x="0" y="0"/>
          <a:chExt cx="0" cy="0"/>
        </a:xfrm>
      </p:grpSpPr>
      <p:sp>
        <p:nvSpPr>
          <p:cNvPr id="193" name="Google Shape;193;p40"/>
          <p:cNvSpPr txBox="1">
            <a:spLocks noGrp="1"/>
          </p:cNvSpPr>
          <p:nvPr>
            <p:ph type="title"/>
          </p:nvPr>
        </p:nvSpPr>
        <p:spPr>
          <a:xfrm>
            <a:off x="345846" y="210464"/>
            <a:ext cx="7221300" cy="994200"/>
          </a:xfrm>
          <a:prstGeom prst="rect">
            <a:avLst/>
          </a:prstGeom>
          <a:noFill/>
          <a:ln>
            <a:noFill/>
          </a:ln>
        </p:spPr>
        <p:txBody>
          <a:bodyPr spcFirstLastPara="1" wrap="square" lIns="0" tIns="0" rIns="0" bIns="0" anchor="t" anchorCtr="0">
            <a:noAutofit/>
          </a:bodyPr>
          <a:lstStyle>
            <a:lvl1pPr lvl="0" algn="l" rtl="0">
              <a:lnSpc>
                <a:spcPct val="211111"/>
              </a:lnSpc>
              <a:spcBef>
                <a:spcPts val="0"/>
              </a:spcBef>
              <a:spcAft>
                <a:spcPts val="0"/>
              </a:spcAft>
              <a:buClr>
                <a:schemeClr val="lt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94" name="Google Shape;194;p40"/>
          <p:cNvPicPr preferRelativeResize="0"/>
          <p:nvPr/>
        </p:nvPicPr>
        <p:blipFill rotWithShape="1">
          <a:blip r:embed="rId2">
            <a:alphaModFix/>
          </a:blip>
          <a:srcRect t="8671" b="8663"/>
          <a:stretch/>
        </p:blipFill>
        <p:spPr>
          <a:xfrm>
            <a:off x="89169" y="4466184"/>
            <a:ext cx="2444006" cy="614153"/>
          </a:xfrm>
          <a:prstGeom prst="rect">
            <a:avLst/>
          </a:prstGeom>
          <a:noFill/>
          <a:ln>
            <a:noFill/>
          </a:ln>
        </p:spPr>
      </p:pic>
      <p:sp>
        <p:nvSpPr>
          <p:cNvPr id="195" name="Google Shape;195;p40"/>
          <p:cNvSpPr txBox="1">
            <a:spLocks noGrp="1"/>
          </p:cNvSpPr>
          <p:nvPr>
            <p:ph type="body" idx="1"/>
          </p:nvPr>
        </p:nvSpPr>
        <p:spPr>
          <a:xfrm>
            <a:off x="354097" y="1369219"/>
            <a:ext cx="7212900" cy="3096900"/>
          </a:xfrm>
          <a:prstGeom prst="rect">
            <a:avLst/>
          </a:prstGeom>
          <a:noFill/>
          <a:ln>
            <a:noFill/>
          </a:ln>
        </p:spPr>
        <p:txBody>
          <a:bodyPr spcFirstLastPara="1" wrap="square" lIns="0" tIns="0" rIns="0" bIns="0" anchor="t" anchorCtr="0">
            <a:noAutofit/>
          </a:bodyPr>
          <a:lstStyle>
            <a:lvl1pPr marL="457200" lvl="0" indent="-228600" algn="l" rtl="0">
              <a:lnSpc>
                <a:spcPct val="145454"/>
              </a:lnSpc>
              <a:spcBef>
                <a:spcPts val="0"/>
              </a:spcBef>
              <a:spcAft>
                <a:spcPts val="0"/>
              </a:spcAft>
              <a:buClr>
                <a:schemeClr val="dk1"/>
              </a:buClr>
              <a:buSzPts val="2200"/>
              <a:buNone/>
              <a:defRPr sz="2200"/>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6" name="Google Shape;196;p40"/>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7">
  <p:cSld name="Divider slide: Yellow">
    <p:bg>
      <p:bgPr>
        <a:solidFill>
          <a:schemeClr val="accent6"/>
        </a:solidFill>
        <a:effectLst/>
      </p:bgPr>
    </p:bg>
    <p:spTree>
      <p:nvGrpSpPr>
        <p:cNvPr id="1" name="Shape 197"/>
        <p:cNvGrpSpPr/>
        <p:nvPr/>
      </p:nvGrpSpPr>
      <p:grpSpPr>
        <a:xfrm>
          <a:off x="0" y="0"/>
          <a:ext cx="0" cy="0"/>
          <a:chOff x="0" y="0"/>
          <a:chExt cx="0" cy="0"/>
        </a:xfrm>
      </p:grpSpPr>
      <p:pic>
        <p:nvPicPr>
          <p:cNvPr id="198" name="Google Shape;198;p41"/>
          <p:cNvPicPr preferRelativeResize="0"/>
          <p:nvPr/>
        </p:nvPicPr>
        <p:blipFill>
          <a:blip r:embed="rId2">
            <a:alphaModFix/>
          </a:blip>
          <a:stretch>
            <a:fillRect/>
          </a:stretch>
        </p:blipFill>
        <p:spPr>
          <a:xfrm>
            <a:off x="2" y="0"/>
            <a:ext cx="6243037" cy="3987009"/>
          </a:xfrm>
          <a:prstGeom prst="rect">
            <a:avLst/>
          </a:prstGeom>
          <a:noFill/>
          <a:ln>
            <a:noFill/>
          </a:ln>
        </p:spPr>
      </p:pic>
      <p:pic>
        <p:nvPicPr>
          <p:cNvPr id="199" name="Google Shape;199;p41"/>
          <p:cNvPicPr preferRelativeResize="0"/>
          <p:nvPr/>
        </p:nvPicPr>
        <p:blipFill rotWithShape="1">
          <a:blip r:embed="rId3">
            <a:alphaModFix/>
          </a:blip>
          <a:srcRect t="8671" b="8663"/>
          <a:stretch/>
        </p:blipFill>
        <p:spPr>
          <a:xfrm>
            <a:off x="89169" y="4466184"/>
            <a:ext cx="2444006" cy="614153"/>
          </a:xfrm>
          <a:prstGeom prst="rect">
            <a:avLst/>
          </a:prstGeom>
          <a:noFill/>
          <a:ln>
            <a:noFill/>
          </a:ln>
        </p:spPr>
      </p:pic>
      <p:sp>
        <p:nvSpPr>
          <p:cNvPr id="200" name="Google Shape;200;p41"/>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2"/>
              </a:buClr>
              <a:buSzPts val="5000"/>
              <a:buNone/>
              <a:defRPr sz="5000" b="1">
                <a:solidFill>
                  <a:schemeClr val="lt2"/>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201" name="Google Shape;201;p41"/>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3200"/>
              <a:buNone/>
              <a:defRPr b="1">
                <a:solidFill>
                  <a:schemeClr val="dk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202" name="Google Shape;202;p41"/>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
  <p:cSld name="Divider slide: Cyan">
    <p:bg>
      <p:bgPr>
        <a:solidFill>
          <a:schemeClr val="accent6"/>
        </a:solidFill>
        <a:effectLst/>
      </p:bgPr>
    </p:bg>
    <p:spTree>
      <p:nvGrpSpPr>
        <p:cNvPr id="1" name="Shape 203"/>
        <p:cNvGrpSpPr/>
        <p:nvPr/>
      </p:nvGrpSpPr>
      <p:grpSpPr>
        <a:xfrm>
          <a:off x="0" y="0"/>
          <a:ext cx="0" cy="0"/>
          <a:chOff x="0" y="0"/>
          <a:chExt cx="0" cy="0"/>
        </a:xfrm>
      </p:grpSpPr>
      <p:pic>
        <p:nvPicPr>
          <p:cNvPr id="204" name="Google Shape;204;p42"/>
          <p:cNvPicPr preferRelativeResize="0"/>
          <p:nvPr/>
        </p:nvPicPr>
        <p:blipFill>
          <a:blip r:embed="rId2">
            <a:alphaModFix/>
          </a:blip>
          <a:stretch>
            <a:fillRect/>
          </a:stretch>
        </p:blipFill>
        <p:spPr>
          <a:xfrm>
            <a:off x="0" y="0"/>
            <a:ext cx="6032926" cy="3852826"/>
          </a:xfrm>
          <a:prstGeom prst="rect">
            <a:avLst/>
          </a:prstGeom>
          <a:noFill/>
          <a:ln>
            <a:noFill/>
          </a:ln>
        </p:spPr>
      </p:pic>
      <p:pic>
        <p:nvPicPr>
          <p:cNvPr id="205" name="Google Shape;205;p42"/>
          <p:cNvPicPr preferRelativeResize="0"/>
          <p:nvPr/>
        </p:nvPicPr>
        <p:blipFill rotWithShape="1">
          <a:blip r:embed="rId3">
            <a:alphaModFix/>
          </a:blip>
          <a:srcRect t="8671" b="8663"/>
          <a:stretch/>
        </p:blipFill>
        <p:spPr>
          <a:xfrm>
            <a:off x="89169" y="4466184"/>
            <a:ext cx="2444006" cy="614153"/>
          </a:xfrm>
          <a:prstGeom prst="rect">
            <a:avLst/>
          </a:prstGeom>
          <a:noFill/>
          <a:ln>
            <a:noFill/>
          </a:ln>
        </p:spPr>
      </p:pic>
      <p:sp>
        <p:nvSpPr>
          <p:cNvPr id="206" name="Google Shape;206;p42"/>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207" name="Google Shape;207;p42"/>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208" name="Google Shape;208;p42"/>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0">
  <p:cSld name="Section number: Orange">
    <p:bg>
      <p:bgPr>
        <a:solidFill>
          <a:schemeClr val="accent6"/>
        </a:solidFill>
        <a:effectLst/>
      </p:bgPr>
    </p:bg>
    <p:spTree>
      <p:nvGrpSpPr>
        <p:cNvPr id="1" name="Shape 209"/>
        <p:cNvGrpSpPr/>
        <p:nvPr/>
      </p:nvGrpSpPr>
      <p:grpSpPr>
        <a:xfrm>
          <a:off x="0" y="0"/>
          <a:ext cx="0" cy="0"/>
          <a:chOff x="0" y="0"/>
          <a:chExt cx="0" cy="0"/>
        </a:xfrm>
      </p:grpSpPr>
      <p:pic>
        <p:nvPicPr>
          <p:cNvPr id="210" name="Google Shape;210;p43"/>
          <p:cNvPicPr preferRelativeResize="0"/>
          <p:nvPr/>
        </p:nvPicPr>
        <p:blipFill>
          <a:blip r:embed="rId2">
            <a:alphaModFix/>
          </a:blip>
          <a:stretch>
            <a:fillRect/>
          </a:stretch>
        </p:blipFill>
        <p:spPr>
          <a:xfrm>
            <a:off x="5887624" y="238640"/>
            <a:ext cx="2436731" cy="2436753"/>
          </a:xfrm>
          <a:prstGeom prst="rect">
            <a:avLst/>
          </a:prstGeom>
          <a:noFill/>
          <a:ln>
            <a:noFill/>
          </a:ln>
        </p:spPr>
      </p:pic>
      <p:pic>
        <p:nvPicPr>
          <p:cNvPr id="211" name="Google Shape;211;p43"/>
          <p:cNvPicPr preferRelativeResize="0"/>
          <p:nvPr/>
        </p:nvPicPr>
        <p:blipFill rotWithShape="1">
          <a:blip r:embed="rId3">
            <a:alphaModFix/>
          </a:blip>
          <a:srcRect t="8671" b="8663"/>
          <a:stretch/>
        </p:blipFill>
        <p:spPr>
          <a:xfrm>
            <a:off x="89169" y="4466184"/>
            <a:ext cx="2444006" cy="614153"/>
          </a:xfrm>
          <a:prstGeom prst="rect">
            <a:avLst/>
          </a:prstGeom>
          <a:noFill/>
          <a:ln>
            <a:noFill/>
          </a:ln>
        </p:spPr>
      </p:pic>
      <p:sp>
        <p:nvSpPr>
          <p:cNvPr id="212" name="Google Shape;212;p43"/>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9000"/>
              </a:lnSpc>
              <a:spcBef>
                <a:spcPts val="0"/>
              </a:spcBef>
              <a:spcAft>
                <a:spcPts val="0"/>
              </a:spcAft>
              <a:buClr>
                <a:schemeClr val="dk1"/>
              </a:buClr>
              <a:buSzPts val="3200"/>
              <a:buFont typeface="Arial"/>
              <a:buNone/>
              <a:defRPr>
                <a:solidFill>
                  <a:schemeClr val="dk1"/>
                </a:solidFill>
              </a:defRPr>
            </a:lvl1pPr>
            <a:lvl2pPr lvl="1" rtl="0">
              <a:lnSpc>
                <a:spcPct val="119000"/>
              </a:lnSpc>
              <a:spcBef>
                <a:spcPts val="0"/>
              </a:spcBef>
              <a:spcAft>
                <a:spcPts val="0"/>
              </a:spcAft>
              <a:buSzPts val="1400"/>
              <a:buNone/>
              <a:defRPr/>
            </a:lvl2pPr>
            <a:lvl3pPr lvl="2" rtl="0">
              <a:lnSpc>
                <a:spcPct val="119000"/>
              </a:lnSpc>
              <a:spcBef>
                <a:spcPts val="0"/>
              </a:spcBef>
              <a:spcAft>
                <a:spcPts val="0"/>
              </a:spcAft>
              <a:buSzPts val="1400"/>
              <a:buNone/>
              <a:defRPr/>
            </a:lvl3pPr>
            <a:lvl4pPr lvl="3" rtl="0">
              <a:lnSpc>
                <a:spcPct val="119000"/>
              </a:lnSpc>
              <a:spcBef>
                <a:spcPts val="0"/>
              </a:spcBef>
              <a:spcAft>
                <a:spcPts val="0"/>
              </a:spcAft>
              <a:buSzPts val="1400"/>
              <a:buNone/>
              <a:defRPr/>
            </a:lvl4pPr>
            <a:lvl5pPr lvl="4" rtl="0">
              <a:lnSpc>
                <a:spcPct val="119000"/>
              </a:lnSpc>
              <a:spcBef>
                <a:spcPts val="0"/>
              </a:spcBef>
              <a:spcAft>
                <a:spcPts val="0"/>
              </a:spcAft>
              <a:buSzPts val="1400"/>
              <a:buNone/>
              <a:defRPr/>
            </a:lvl5pPr>
            <a:lvl6pPr lvl="5" rtl="0">
              <a:lnSpc>
                <a:spcPct val="119000"/>
              </a:lnSpc>
              <a:spcBef>
                <a:spcPts val="0"/>
              </a:spcBef>
              <a:spcAft>
                <a:spcPts val="0"/>
              </a:spcAft>
              <a:buSzPts val="1400"/>
              <a:buNone/>
              <a:defRPr/>
            </a:lvl6pPr>
            <a:lvl7pPr lvl="6" rtl="0">
              <a:lnSpc>
                <a:spcPct val="119000"/>
              </a:lnSpc>
              <a:spcBef>
                <a:spcPts val="0"/>
              </a:spcBef>
              <a:spcAft>
                <a:spcPts val="0"/>
              </a:spcAft>
              <a:buSzPts val="1400"/>
              <a:buNone/>
              <a:defRPr/>
            </a:lvl7pPr>
            <a:lvl8pPr lvl="7" rtl="0">
              <a:lnSpc>
                <a:spcPct val="119000"/>
              </a:lnSpc>
              <a:spcBef>
                <a:spcPts val="0"/>
              </a:spcBef>
              <a:spcAft>
                <a:spcPts val="0"/>
              </a:spcAft>
              <a:buSzPts val="1400"/>
              <a:buNone/>
              <a:defRPr/>
            </a:lvl8pPr>
            <a:lvl9pPr lvl="8" rtl="0">
              <a:lnSpc>
                <a:spcPct val="119000"/>
              </a:lnSpc>
              <a:spcBef>
                <a:spcPts val="0"/>
              </a:spcBef>
              <a:spcAft>
                <a:spcPts val="0"/>
              </a:spcAft>
              <a:buSzPts val="1400"/>
              <a:buNone/>
              <a:defRPr/>
            </a:lvl9pPr>
          </a:lstStyle>
          <a:p>
            <a:endParaRPr/>
          </a:p>
        </p:txBody>
      </p:sp>
      <p:sp>
        <p:nvSpPr>
          <p:cNvPr id="213" name="Google Shape;213;p43"/>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4" name="Google Shape;214;p43"/>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dk1"/>
              </a:buClr>
              <a:buSzPts val="12000"/>
              <a:buNone/>
              <a:defRPr sz="120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5" name="Google Shape;215;p43"/>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9">
  <p:cSld name="Section number: Cyan">
    <p:bg>
      <p:bgPr>
        <a:solidFill>
          <a:schemeClr val="accent6"/>
        </a:solidFill>
        <a:effectLst/>
      </p:bgPr>
    </p:bg>
    <p:spTree>
      <p:nvGrpSpPr>
        <p:cNvPr id="1" name="Shape 216"/>
        <p:cNvGrpSpPr/>
        <p:nvPr/>
      </p:nvGrpSpPr>
      <p:grpSpPr>
        <a:xfrm>
          <a:off x="0" y="0"/>
          <a:ext cx="0" cy="0"/>
          <a:chOff x="0" y="0"/>
          <a:chExt cx="0" cy="0"/>
        </a:xfrm>
      </p:grpSpPr>
      <p:pic>
        <p:nvPicPr>
          <p:cNvPr id="217" name="Google Shape;217;p44"/>
          <p:cNvPicPr preferRelativeResize="0"/>
          <p:nvPr/>
        </p:nvPicPr>
        <p:blipFill>
          <a:blip r:embed="rId2">
            <a:alphaModFix/>
          </a:blip>
          <a:stretch>
            <a:fillRect/>
          </a:stretch>
        </p:blipFill>
        <p:spPr>
          <a:xfrm>
            <a:off x="5889700" y="229893"/>
            <a:ext cx="2510231" cy="2510231"/>
          </a:xfrm>
          <a:prstGeom prst="rect">
            <a:avLst/>
          </a:prstGeom>
          <a:noFill/>
          <a:ln>
            <a:noFill/>
          </a:ln>
        </p:spPr>
      </p:pic>
      <p:pic>
        <p:nvPicPr>
          <p:cNvPr id="218" name="Google Shape;218;p44"/>
          <p:cNvPicPr preferRelativeResize="0"/>
          <p:nvPr/>
        </p:nvPicPr>
        <p:blipFill rotWithShape="1">
          <a:blip r:embed="rId3">
            <a:alphaModFix/>
          </a:blip>
          <a:srcRect t="8671" b="8663"/>
          <a:stretch/>
        </p:blipFill>
        <p:spPr>
          <a:xfrm>
            <a:off x="89169" y="4466184"/>
            <a:ext cx="2444006" cy="614153"/>
          </a:xfrm>
          <a:prstGeom prst="rect">
            <a:avLst/>
          </a:prstGeom>
          <a:noFill/>
          <a:ln>
            <a:noFill/>
          </a:ln>
        </p:spPr>
      </p:pic>
      <p:sp>
        <p:nvSpPr>
          <p:cNvPr id="219" name="Google Shape;219;p44"/>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 name="Google Shape;220;p44"/>
          <p:cNvSpPr txBox="1">
            <a:spLocks noGrp="1"/>
          </p:cNvSpPr>
          <p:nvPr>
            <p:ph type="body" idx="1"/>
          </p:nvPr>
        </p:nvSpPr>
        <p:spPr>
          <a:xfrm>
            <a:off x="383226" y="1784574"/>
            <a:ext cx="53085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221" name="Google Shape;221;p44"/>
          <p:cNvSpPr txBox="1">
            <a:spLocks noGrp="1"/>
          </p:cNvSpPr>
          <p:nvPr>
            <p:ph type="body" idx="2"/>
          </p:nvPr>
        </p:nvSpPr>
        <p:spPr>
          <a:xfrm>
            <a:off x="6848477" y="865772"/>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lt1"/>
              </a:buClr>
              <a:buSzPts val="12000"/>
              <a:buNone/>
              <a:defRPr sz="12000" b="1">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2" name="Google Shape;222;p44"/>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8">
  <p:cSld name="Divider slide: Image">
    <p:bg>
      <p:bgPr>
        <a:solidFill>
          <a:schemeClr val="accent6"/>
        </a:solidFill>
        <a:effectLst/>
      </p:bgPr>
    </p:bg>
    <p:spTree>
      <p:nvGrpSpPr>
        <p:cNvPr id="1" name="Shape 223"/>
        <p:cNvGrpSpPr/>
        <p:nvPr/>
      </p:nvGrpSpPr>
      <p:grpSpPr>
        <a:xfrm>
          <a:off x="0" y="0"/>
          <a:ext cx="0" cy="0"/>
          <a:chOff x="0" y="0"/>
          <a:chExt cx="0" cy="0"/>
        </a:xfrm>
      </p:grpSpPr>
      <p:sp>
        <p:nvSpPr>
          <p:cNvPr id="224" name="Google Shape;224;p45"/>
          <p:cNvSpPr>
            <a:spLocks noGrp="1"/>
          </p:cNvSpPr>
          <p:nvPr>
            <p:ph type="pic" idx="2"/>
          </p:nvPr>
        </p:nvSpPr>
        <p:spPr>
          <a:xfrm>
            <a:off x="2269550" y="-797625"/>
            <a:ext cx="9144000" cy="51435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25" name="Google Shape;225;p45"/>
          <p:cNvPicPr preferRelativeResize="0"/>
          <p:nvPr/>
        </p:nvPicPr>
        <p:blipFill rotWithShape="1">
          <a:blip r:embed="rId2">
            <a:alphaModFix/>
          </a:blip>
          <a:srcRect t="8671" b="8663"/>
          <a:stretch/>
        </p:blipFill>
        <p:spPr>
          <a:xfrm>
            <a:off x="89169" y="4466184"/>
            <a:ext cx="2444006" cy="614153"/>
          </a:xfrm>
          <a:prstGeom prst="rect">
            <a:avLst/>
          </a:prstGeom>
          <a:noFill/>
          <a:ln>
            <a:noFill/>
          </a:ln>
        </p:spPr>
      </p:pic>
      <p:sp>
        <p:nvSpPr>
          <p:cNvPr id="226" name="Google Shape;226;p45"/>
          <p:cNvSpPr txBox="1">
            <a:spLocks noGrp="1"/>
          </p:cNvSpPr>
          <p:nvPr>
            <p:ph type="body" idx="1"/>
          </p:nvPr>
        </p:nvSpPr>
        <p:spPr>
          <a:xfrm>
            <a:off x="373609" y="3077213"/>
            <a:ext cx="3648000" cy="1389000"/>
          </a:xfrm>
          <a:prstGeom prst="rect">
            <a:avLst/>
          </a:prstGeom>
          <a:noFill/>
          <a:ln>
            <a:noFill/>
          </a:ln>
        </p:spPr>
        <p:txBody>
          <a:bodyPr spcFirstLastPara="1" wrap="square" lIns="0" tIns="0" rIns="0" bIns="0" anchor="t" anchorCtr="0">
            <a:noAutofit/>
          </a:bodyPr>
          <a:lstStyle>
            <a:lvl1pPr marL="457200" lvl="0" indent="-228600" algn="l" rtl="0">
              <a:lnSpc>
                <a:spcPct val="112500"/>
              </a:lnSpc>
              <a:spcBef>
                <a:spcPts val="0"/>
              </a:spcBef>
              <a:spcAft>
                <a:spcPts val="0"/>
              </a:spcAft>
              <a:buClr>
                <a:schemeClr val="dk1"/>
              </a:buClr>
              <a:buSzPts val="3200"/>
              <a:buNone/>
              <a:defRPr sz="32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7" name="Google Shape;227;p45"/>
          <p:cNvSpPr txBox="1">
            <a:spLocks noGrp="1"/>
          </p:cNvSpPr>
          <p:nvPr>
            <p:ph type="body" idx="3"/>
          </p:nvPr>
        </p:nvSpPr>
        <p:spPr>
          <a:xfrm>
            <a:off x="373609" y="2763439"/>
            <a:ext cx="3648000" cy="259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lt1"/>
              </a:buClr>
              <a:buSzPts val="2200"/>
              <a:buNone/>
              <a:defRPr sz="2200" b="1">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8" name="Google Shape;228;p45"/>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200" b="1" i="0" u="none" strike="noStrike" cap="none">
                <a:solidFill>
                  <a:schemeClr val="lt1"/>
                </a:solidFill>
                <a:latin typeface="Arial"/>
                <a:ea typeface="Arial"/>
                <a:cs typeface="Arial"/>
                <a:sym typeface="Arial"/>
              </a:defRPr>
            </a:lvl1pPr>
            <a:lvl2pPr marL="0" lvl="1" indent="0" algn="r" rtl="0">
              <a:spcBef>
                <a:spcPts val="0"/>
              </a:spcBef>
              <a:buNone/>
              <a:defRPr sz="1200" b="1" i="0" u="none" strike="noStrike" cap="none">
                <a:solidFill>
                  <a:schemeClr val="lt1"/>
                </a:solidFill>
                <a:latin typeface="Arial"/>
                <a:ea typeface="Arial"/>
                <a:cs typeface="Arial"/>
                <a:sym typeface="Arial"/>
              </a:defRPr>
            </a:lvl2pPr>
            <a:lvl3pPr marL="0" lvl="2" indent="0" algn="r" rtl="0">
              <a:spcBef>
                <a:spcPts val="0"/>
              </a:spcBef>
              <a:buNone/>
              <a:defRPr sz="1200" b="1" i="0" u="none" strike="noStrike" cap="none">
                <a:solidFill>
                  <a:schemeClr val="lt1"/>
                </a:solidFill>
                <a:latin typeface="Arial"/>
                <a:ea typeface="Arial"/>
                <a:cs typeface="Arial"/>
                <a:sym typeface="Arial"/>
              </a:defRPr>
            </a:lvl3pPr>
            <a:lvl4pPr marL="0" lvl="3" indent="0" algn="r" rtl="0">
              <a:spcBef>
                <a:spcPts val="0"/>
              </a:spcBef>
              <a:buNone/>
              <a:defRPr sz="1200" b="1" i="0" u="none" strike="noStrike" cap="none">
                <a:solidFill>
                  <a:schemeClr val="lt1"/>
                </a:solidFill>
                <a:latin typeface="Arial"/>
                <a:ea typeface="Arial"/>
                <a:cs typeface="Arial"/>
                <a:sym typeface="Arial"/>
              </a:defRPr>
            </a:lvl4pPr>
            <a:lvl5pPr marL="0" lvl="4" indent="0" algn="r" rtl="0">
              <a:spcBef>
                <a:spcPts val="0"/>
              </a:spcBef>
              <a:buNone/>
              <a:defRPr sz="1200" b="1" i="0" u="none" strike="noStrike" cap="none">
                <a:solidFill>
                  <a:schemeClr val="lt1"/>
                </a:solidFill>
                <a:latin typeface="Arial"/>
                <a:ea typeface="Arial"/>
                <a:cs typeface="Arial"/>
                <a:sym typeface="Arial"/>
              </a:defRPr>
            </a:lvl5pPr>
            <a:lvl6pPr marL="0" lvl="5" indent="0" algn="r" rtl="0">
              <a:spcBef>
                <a:spcPts val="0"/>
              </a:spcBef>
              <a:buNone/>
              <a:defRPr sz="1200" b="1" i="0" u="none" strike="noStrike" cap="none">
                <a:solidFill>
                  <a:schemeClr val="lt1"/>
                </a:solidFill>
                <a:latin typeface="Arial"/>
                <a:ea typeface="Arial"/>
                <a:cs typeface="Arial"/>
                <a:sym typeface="Arial"/>
              </a:defRPr>
            </a:lvl6pPr>
            <a:lvl7pPr marL="0" lvl="6" indent="0" algn="r" rtl="0">
              <a:spcBef>
                <a:spcPts val="0"/>
              </a:spcBef>
              <a:buNone/>
              <a:defRPr sz="1200" b="1" i="0" u="none" strike="noStrike" cap="none">
                <a:solidFill>
                  <a:schemeClr val="lt1"/>
                </a:solidFill>
                <a:latin typeface="Arial"/>
                <a:ea typeface="Arial"/>
                <a:cs typeface="Arial"/>
                <a:sym typeface="Arial"/>
              </a:defRPr>
            </a:lvl7pPr>
            <a:lvl8pPr marL="0" lvl="7" indent="0" algn="r" rtl="0">
              <a:spcBef>
                <a:spcPts val="0"/>
              </a:spcBef>
              <a:buNone/>
              <a:defRPr sz="1200" b="1" i="0" u="none" strike="noStrike" cap="none">
                <a:solidFill>
                  <a:schemeClr val="lt1"/>
                </a:solidFill>
                <a:latin typeface="Arial"/>
                <a:ea typeface="Arial"/>
                <a:cs typeface="Arial"/>
                <a:sym typeface="Arial"/>
              </a:defRPr>
            </a:lvl8pPr>
            <a:lvl9pPr marL="0" lvl="8" indent="0" algn="r" rtl="0">
              <a:spcBef>
                <a:spcPts val="0"/>
              </a:spcBef>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4">
  <p:cSld name="Thank you slide">
    <p:bg>
      <p:bgPr>
        <a:solidFill>
          <a:schemeClr val="accent6"/>
        </a:solidFill>
        <a:effectLst/>
      </p:bgPr>
    </p:bg>
    <p:spTree>
      <p:nvGrpSpPr>
        <p:cNvPr id="1" name="Shape 229"/>
        <p:cNvGrpSpPr/>
        <p:nvPr/>
      </p:nvGrpSpPr>
      <p:grpSpPr>
        <a:xfrm>
          <a:off x="0" y="0"/>
          <a:ext cx="0" cy="0"/>
          <a:chOff x="0" y="0"/>
          <a:chExt cx="0" cy="0"/>
        </a:xfrm>
      </p:grpSpPr>
      <p:pic>
        <p:nvPicPr>
          <p:cNvPr id="230" name="Google Shape;230;p46"/>
          <p:cNvPicPr preferRelativeResize="0"/>
          <p:nvPr/>
        </p:nvPicPr>
        <p:blipFill>
          <a:blip r:embed="rId2">
            <a:alphaModFix/>
          </a:blip>
          <a:stretch>
            <a:fillRect/>
          </a:stretch>
        </p:blipFill>
        <p:spPr>
          <a:xfrm>
            <a:off x="2279124" y="-81113"/>
            <a:ext cx="5259283" cy="4003967"/>
          </a:xfrm>
          <a:prstGeom prst="rect">
            <a:avLst/>
          </a:prstGeom>
          <a:noFill/>
          <a:ln>
            <a:noFill/>
          </a:ln>
        </p:spPr>
      </p:pic>
      <p:sp>
        <p:nvSpPr>
          <p:cNvPr id="231" name="Google Shape;231;p46"/>
          <p:cNvSpPr txBox="1"/>
          <p:nvPr/>
        </p:nvSpPr>
        <p:spPr>
          <a:xfrm>
            <a:off x="3255282" y="1273209"/>
            <a:ext cx="4098300" cy="614400"/>
          </a:xfrm>
          <a:prstGeom prst="rect">
            <a:avLst/>
          </a:prstGeom>
          <a:noFill/>
          <a:ln>
            <a:noFill/>
          </a:ln>
        </p:spPr>
        <p:txBody>
          <a:bodyPr spcFirstLastPara="1" wrap="square" lIns="0" tIns="0" rIns="0" bIns="0" anchor="t" anchorCtr="0">
            <a:noAutofit/>
          </a:bodyPr>
          <a:lstStyle/>
          <a:p>
            <a:pPr marL="0" marR="0" lvl="0" indent="0" algn="l" rtl="0">
              <a:lnSpc>
                <a:spcPct val="108000"/>
              </a:lnSpc>
              <a:spcBef>
                <a:spcPts val="0"/>
              </a:spcBef>
              <a:spcAft>
                <a:spcPts val="0"/>
              </a:spcAft>
              <a:buClr>
                <a:schemeClr val="lt1"/>
              </a:buClr>
              <a:buSzPts val="5000"/>
              <a:buFont typeface="Arial"/>
              <a:buNone/>
            </a:pPr>
            <a:r>
              <a:rPr lang="en" sz="5000" b="1" i="0" u="none" strike="noStrike" cap="none">
                <a:solidFill>
                  <a:schemeClr val="lt1"/>
                </a:solidFill>
                <a:latin typeface="Nunito"/>
                <a:ea typeface="Nunito"/>
                <a:cs typeface="Nunito"/>
                <a:sym typeface="Nunito"/>
              </a:rPr>
              <a:t>THANK YOU</a:t>
            </a:r>
            <a:endParaRPr>
              <a:latin typeface="Nunito"/>
              <a:ea typeface="Nunito"/>
              <a:cs typeface="Nunito"/>
              <a:sym typeface="Nunito"/>
            </a:endParaRPr>
          </a:p>
        </p:txBody>
      </p:sp>
      <p:pic>
        <p:nvPicPr>
          <p:cNvPr id="232" name="Google Shape;232;p46"/>
          <p:cNvPicPr preferRelativeResize="0"/>
          <p:nvPr/>
        </p:nvPicPr>
        <p:blipFill rotWithShape="1">
          <a:blip r:embed="rId3">
            <a:alphaModFix/>
          </a:blip>
          <a:srcRect t="4701" b="4701"/>
          <a:stretch/>
        </p:blipFill>
        <p:spPr>
          <a:xfrm>
            <a:off x="77000" y="3922858"/>
            <a:ext cx="2763012" cy="1157479"/>
          </a:xfrm>
          <a:prstGeom prst="rect">
            <a:avLst/>
          </a:prstGeom>
          <a:noFill/>
          <a:ln>
            <a:noFill/>
          </a:ln>
        </p:spPr>
      </p:pic>
      <p:sp>
        <p:nvSpPr>
          <p:cNvPr id="233" name="Google Shape;233;p46"/>
          <p:cNvSpPr txBox="1">
            <a:spLocks noGrp="1"/>
          </p:cNvSpPr>
          <p:nvPr>
            <p:ph type="ctrTitle"/>
          </p:nvPr>
        </p:nvSpPr>
        <p:spPr>
          <a:xfrm>
            <a:off x="3255281" y="1931233"/>
            <a:ext cx="5692800" cy="128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800"/>
              <a:buFont typeface="Arial"/>
              <a:buNone/>
              <a:defRPr sz="28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
  <p:cSld name="Divider slide: Orange">
    <p:bg>
      <p:bgPr>
        <a:solidFill>
          <a:schemeClr val="accent6"/>
        </a:solidFill>
        <a:effectLst/>
      </p:bgPr>
    </p:bg>
    <p:spTree>
      <p:nvGrpSpPr>
        <p:cNvPr id="1" name="Shape 234"/>
        <p:cNvGrpSpPr/>
        <p:nvPr/>
      </p:nvGrpSpPr>
      <p:grpSpPr>
        <a:xfrm>
          <a:off x="0" y="0"/>
          <a:ext cx="0" cy="0"/>
          <a:chOff x="0" y="0"/>
          <a:chExt cx="0" cy="0"/>
        </a:xfrm>
      </p:grpSpPr>
      <p:pic>
        <p:nvPicPr>
          <p:cNvPr id="235" name="Google Shape;235;p47"/>
          <p:cNvPicPr preferRelativeResize="0"/>
          <p:nvPr/>
        </p:nvPicPr>
        <p:blipFill>
          <a:blip r:embed="rId2">
            <a:alphaModFix/>
          </a:blip>
          <a:stretch>
            <a:fillRect/>
          </a:stretch>
        </p:blipFill>
        <p:spPr>
          <a:xfrm>
            <a:off x="-14" y="16"/>
            <a:ext cx="6495114" cy="4153443"/>
          </a:xfrm>
          <a:prstGeom prst="rect">
            <a:avLst/>
          </a:prstGeom>
          <a:noFill/>
          <a:ln>
            <a:noFill/>
          </a:ln>
        </p:spPr>
      </p:pic>
      <p:pic>
        <p:nvPicPr>
          <p:cNvPr id="236" name="Google Shape;236;p47"/>
          <p:cNvPicPr preferRelativeResize="0"/>
          <p:nvPr/>
        </p:nvPicPr>
        <p:blipFill rotWithShape="1">
          <a:blip r:embed="rId3">
            <a:alphaModFix/>
          </a:blip>
          <a:srcRect t="8671" b="8663"/>
          <a:stretch/>
        </p:blipFill>
        <p:spPr>
          <a:xfrm>
            <a:off x="89169" y="4466184"/>
            <a:ext cx="2444006" cy="614153"/>
          </a:xfrm>
          <a:prstGeom prst="rect">
            <a:avLst/>
          </a:prstGeom>
          <a:noFill/>
          <a:ln>
            <a:noFill/>
          </a:ln>
        </p:spPr>
      </p:pic>
      <p:sp>
        <p:nvSpPr>
          <p:cNvPr id="237" name="Google Shape;237;p47"/>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238" name="Google Shape;238;p47"/>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239" name="Google Shape;239;p47"/>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
  <p:cSld name="Divider slide: Magenta">
    <p:bg>
      <p:bgPr>
        <a:solidFill>
          <a:schemeClr val="accent6"/>
        </a:solidFill>
        <a:effectLst/>
      </p:bgPr>
    </p:bg>
    <p:spTree>
      <p:nvGrpSpPr>
        <p:cNvPr id="1" name="Shape 240"/>
        <p:cNvGrpSpPr/>
        <p:nvPr/>
      </p:nvGrpSpPr>
      <p:grpSpPr>
        <a:xfrm>
          <a:off x="0" y="0"/>
          <a:ext cx="0" cy="0"/>
          <a:chOff x="0" y="0"/>
          <a:chExt cx="0" cy="0"/>
        </a:xfrm>
      </p:grpSpPr>
      <p:pic>
        <p:nvPicPr>
          <p:cNvPr id="241" name="Google Shape;241;p48"/>
          <p:cNvPicPr preferRelativeResize="0"/>
          <p:nvPr/>
        </p:nvPicPr>
        <p:blipFill>
          <a:blip r:embed="rId2">
            <a:alphaModFix/>
          </a:blip>
          <a:stretch>
            <a:fillRect/>
          </a:stretch>
        </p:blipFill>
        <p:spPr>
          <a:xfrm>
            <a:off x="-25" y="0"/>
            <a:ext cx="6584644" cy="4205148"/>
          </a:xfrm>
          <a:prstGeom prst="rect">
            <a:avLst/>
          </a:prstGeom>
          <a:noFill/>
          <a:ln>
            <a:noFill/>
          </a:ln>
        </p:spPr>
      </p:pic>
      <p:pic>
        <p:nvPicPr>
          <p:cNvPr id="242" name="Google Shape;242;p48"/>
          <p:cNvPicPr preferRelativeResize="0"/>
          <p:nvPr/>
        </p:nvPicPr>
        <p:blipFill rotWithShape="1">
          <a:blip r:embed="rId3">
            <a:alphaModFix/>
          </a:blip>
          <a:srcRect t="8671" b="8663"/>
          <a:stretch/>
        </p:blipFill>
        <p:spPr>
          <a:xfrm>
            <a:off x="89169" y="4466184"/>
            <a:ext cx="2444006" cy="614153"/>
          </a:xfrm>
          <a:prstGeom prst="rect">
            <a:avLst/>
          </a:prstGeom>
          <a:noFill/>
          <a:ln>
            <a:noFill/>
          </a:ln>
        </p:spPr>
      </p:pic>
      <p:sp>
        <p:nvSpPr>
          <p:cNvPr id="243" name="Google Shape;243;p48"/>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244" name="Google Shape;244;p48"/>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245" name="Google Shape;245;p48"/>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6">
  <p:cSld name="Divider slide: Green">
    <p:bg>
      <p:bgPr>
        <a:solidFill>
          <a:schemeClr val="accent6"/>
        </a:solidFill>
        <a:effectLst/>
      </p:bgPr>
    </p:bg>
    <p:spTree>
      <p:nvGrpSpPr>
        <p:cNvPr id="1" name="Shape 246"/>
        <p:cNvGrpSpPr/>
        <p:nvPr/>
      </p:nvGrpSpPr>
      <p:grpSpPr>
        <a:xfrm>
          <a:off x="0" y="0"/>
          <a:ext cx="0" cy="0"/>
          <a:chOff x="0" y="0"/>
          <a:chExt cx="0" cy="0"/>
        </a:xfrm>
      </p:grpSpPr>
      <p:pic>
        <p:nvPicPr>
          <p:cNvPr id="247" name="Google Shape;247;p49"/>
          <p:cNvPicPr preferRelativeResize="0"/>
          <p:nvPr/>
        </p:nvPicPr>
        <p:blipFill>
          <a:blip r:embed="rId2">
            <a:alphaModFix/>
          </a:blip>
          <a:stretch>
            <a:fillRect/>
          </a:stretch>
        </p:blipFill>
        <p:spPr>
          <a:xfrm>
            <a:off x="0" y="0"/>
            <a:ext cx="6579281" cy="4201725"/>
          </a:xfrm>
          <a:prstGeom prst="rect">
            <a:avLst/>
          </a:prstGeom>
          <a:noFill/>
          <a:ln>
            <a:noFill/>
          </a:ln>
        </p:spPr>
      </p:pic>
      <p:pic>
        <p:nvPicPr>
          <p:cNvPr id="248" name="Google Shape;248;p49"/>
          <p:cNvPicPr preferRelativeResize="0"/>
          <p:nvPr/>
        </p:nvPicPr>
        <p:blipFill rotWithShape="1">
          <a:blip r:embed="rId3">
            <a:alphaModFix/>
          </a:blip>
          <a:srcRect t="8671" b="8663"/>
          <a:stretch/>
        </p:blipFill>
        <p:spPr>
          <a:xfrm>
            <a:off x="89169" y="4466184"/>
            <a:ext cx="2444006" cy="614153"/>
          </a:xfrm>
          <a:prstGeom prst="rect">
            <a:avLst/>
          </a:prstGeom>
          <a:noFill/>
          <a:ln>
            <a:noFill/>
          </a:ln>
        </p:spPr>
      </p:pic>
      <p:sp>
        <p:nvSpPr>
          <p:cNvPr id="249" name="Google Shape;249;p49"/>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250" name="Google Shape;250;p49"/>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251" name="Google Shape;251;p49"/>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1">
  <p:cSld name="Section number: Magenta">
    <p:bg>
      <p:bgPr>
        <a:solidFill>
          <a:schemeClr val="accent6"/>
        </a:solidFill>
        <a:effectLst/>
      </p:bgPr>
    </p:bg>
    <p:spTree>
      <p:nvGrpSpPr>
        <p:cNvPr id="1" name="Shape 252"/>
        <p:cNvGrpSpPr/>
        <p:nvPr/>
      </p:nvGrpSpPr>
      <p:grpSpPr>
        <a:xfrm>
          <a:off x="0" y="0"/>
          <a:ext cx="0" cy="0"/>
          <a:chOff x="0" y="0"/>
          <a:chExt cx="0" cy="0"/>
        </a:xfrm>
      </p:grpSpPr>
      <p:pic>
        <p:nvPicPr>
          <p:cNvPr id="253" name="Google Shape;253;p50"/>
          <p:cNvPicPr preferRelativeResize="0"/>
          <p:nvPr/>
        </p:nvPicPr>
        <p:blipFill>
          <a:blip r:embed="rId2">
            <a:alphaModFix/>
          </a:blip>
          <a:stretch>
            <a:fillRect/>
          </a:stretch>
        </p:blipFill>
        <p:spPr>
          <a:xfrm>
            <a:off x="6068251" y="233550"/>
            <a:ext cx="2306812" cy="2281631"/>
          </a:xfrm>
          <a:prstGeom prst="rect">
            <a:avLst/>
          </a:prstGeom>
          <a:noFill/>
          <a:ln>
            <a:noFill/>
          </a:ln>
        </p:spPr>
      </p:pic>
      <p:pic>
        <p:nvPicPr>
          <p:cNvPr id="254" name="Google Shape;254;p50"/>
          <p:cNvPicPr preferRelativeResize="0"/>
          <p:nvPr/>
        </p:nvPicPr>
        <p:blipFill rotWithShape="1">
          <a:blip r:embed="rId3">
            <a:alphaModFix/>
          </a:blip>
          <a:srcRect t="8671" b="8663"/>
          <a:stretch/>
        </p:blipFill>
        <p:spPr>
          <a:xfrm>
            <a:off x="89169" y="4466184"/>
            <a:ext cx="2444006" cy="614153"/>
          </a:xfrm>
          <a:prstGeom prst="rect">
            <a:avLst/>
          </a:prstGeom>
          <a:noFill/>
          <a:ln>
            <a:noFill/>
          </a:ln>
        </p:spPr>
      </p:pic>
      <p:sp>
        <p:nvSpPr>
          <p:cNvPr id="255" name="Google Shape;255;p50"/>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6" name="Google Shape;256;p50"/>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7" name="Google Shape;257;p50"/>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lt1"/>
              </a:buClr>
              <a:buSzPts val="12000"/>
              <a:buNone/>
              <a:defRPr sz="12000" b="1">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8" name="Google Shape;258;p50"/>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2">
  <p:cSld name="Section number: Green">
    <p:bg>
      <p:bgPr>
        <a:solidFill>
          <a:schemeClr val="accent6"/>
        </a:solidFill>
        <a:effectLst/>
      </p:bgPr>
    </p:bg>
    <p:spTree>
      <p:nvGrpSpPr>
        <p:cNvPr id="1" name="Shape 259"/>
        <p:cNvGrpSpPr/>
        <p:nvPr/>
      </p:nvGrpSpPr>
      <p:grpSpPr>
        <a:xfrm>
          <a:off x="0" y="0"/>
          <a:ext cx="0" cy="0"/>
          <a:chOff x="0" y="0"/>
          <a:chExt cx="0" cy="0"/>
        </a:xfrm>
      </p:grpSpPr>
      <p:pic>
        <p:nvPicPr>
          <p:cNvPr id="260" name="Google Shape;260;p51"/>
          <p:cNvPicPr preferRelativeResize="0"/>
          <p:nvPr/>
        </p:nvPicPr>
        <p:blipFill>
          <a:blip r:embed="rId2">
            <a:alphaModFix/>
          </a:blip>
          <a:stretch>
            <a:fillRect/>
          </a:stretch>
        </p:blipFill>
        <p:spPr>
          <a:xfrm>
            <a:off x="6003150" y="249019"/>
            <a:ext cx="2355638" cy="2329932"/>
          </a:xfrm>
          <a:prstGeom prst="rect">
            <a:avLst/>
          </a:prstGeom>
          <a:noFill/>
          <a:ln>
            <a:noFill/>
          </a:ln>
        </p:spPr>
      </p:pic>
      <p:pic>
        <p:nvPicPr>
          <p:cNvPr id="261" name="Google Shape;261;p51"/>
          <p:cNvPicPr preferRelativeResize="0"/>
          <p:nvPr/>
        </p:nvPicPr>
        <p:blipFill rotWithShape="1">
          <a:blip r:embed="rId3">
            <a:alphaModFix/>
          </a:blip>
          <a:srcRect t="8671" b="8663"/>
          <a:stretch/>
        </p:blipFill>
        <p:spPr>
          <a:xfrm>
            <a:off x="89169" y="4466184"/>
            <a:ext cx="2444006" cy="614153"/>
          </a:xfrm>
          <a:prstGeom prst="rect">
            <a:avLst/>
          </a:prstGeom>
          <a:noFill/>
          <a:ln>
            <a:noFill/>
          </a:ln>
        </p:spPr>
      </p:pic>
      <p:sp>
        <p:nvSpPr>
          <p:cNvPr id="262" name="Google Shape;262;p51"/>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3" name="Google Shape;263;p51"/>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264" name="Google Shape;264;p51"/>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dk1"/>
              </a:buClr>
              <a:buSzPts val="12000"/>
              <a:buNone/>
              <a:defRPr sz="120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5" name="Google Shape;265;p51"/>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3">
  <p:cSld name="Section number: Yellow">
    <p:bg>
      <p:bgPr>
        <a:solidFill>
          <a:schemeClr val="accent6"/>
        </a:solidFill>
        <a:effectLst/>
      </p:bgPr>
    </p:bg>
    <p:spTree>
      <p:nvGrpSpPr>
        <p:cNvPr id="1" name="Shape 266"/>
        <p:cNvGrpSpPr/>
        <p:nvPr/>
      </p:nvGrpSpPr>
      <p:grpSpPr>
        <a:xfrm>
          <a:off x="0" y="0"/>
          <a:ext cx="0" cy="0"/>
          <a:chOff x="0" y="0"/>
          <a:chExt cx="0" cy="0"/>
        </a:xfrm>
      </p:grpSpPr>
      <p:pic>
        <p:nvPicPr>
          <p:cNvPr id="267" name="Google Shape;267;p52"/>
          <p:cNvPicPr preferRelativeResize="0"/>
          <p:nvPr/>
        </p:nvPicPr>
        <p:blipFill>
          <a:blip r:embed="rId2">
            <a:alphaModFix/>
          </a:blip>
          <a:stretch>
            <a:fillRect/>
          </a:stretch>
        </p:blipFill>
        <p:spPr>
          <a:xfrm>
            <a:off x="5887625" y="249188"/>
            <a:ext cx="2442281" cy="2415655"/>
          </a:xfrm>
          <a:prstGeom prst="rect">
            <a:avLst/>
          </a:prstGeom>
          <a:noFill/>
          <a:ln>
            <a:noFill/>
          </a:ln>
        </p:spPr>
      </p:pic>
      <p:pic>
        <p:nvPicPr>
          <p:cNvPr id="268" name="Google Shape;268;p52"/>
          <p:cNvPicPr preferRelativeResize="0"/>
          <p:nvPr/>
        </p:nvPicPr>
        <p:blipFill rotWithShape="1">
          <a:blip r:embed="rId3">
            <a:alphaModFix/>
          </a:blip>
          <a:srcRect t="8671" b="8663"/>
          <a:stretch/>
        </p:blipFill>
        <p:spPr>
          <a:xfrm>
            <a:off x="89169" y="4466184"/>
            <a:ext cx="2444006" cy="614153"/>
          </a:xfrm>
          <a:prstGeom prst="rect">
            <a:avLst/>
          </a:prstGeom>
          <a:noFill/>
          <a:ln>
            <a:noFill/>
          </a:ln>
        </p:spPr>
      </p:pic>
      <p:sp>
        <p:nvSpPr>
          <p:cNvPr id="269" name="Google Shape;269;p52"/>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0" name="Google Shape;270;p52"/>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271" name="Google Shape;271;p52"/>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dk1"/>
              </a:buClr>
              <a:buSzPts val="12000"/>
              <a:buNone/>
              <a:defRPr sz="120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2" name="Google Shape;272;p52"/>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73"/>
        <p:cNvGrpSpPr/>
        <p:nvPr/>
      </p:nvGrpSpPr>
      <p:grpSpPr>
        <a:xfrm>
          <a:off x="0" y="0"/>
          <a:ext cx="0" cy="0"/>
          <a:chOff x="0" y="0"/>
          <a:chExt cx="0" cy="0"/>
        </a:xfrm>
      </p:grpSpPr>
      <p:pic>
        <p:nvPicPr>
          <p:cNvPr id="274" name="Google Shape;274;p53"/>
          <p:cNvPicPr preferRelativeResize="0"/>
          <p:nvPr/>
        </p:nvPicPr>
        <p:blipFill rotWithShape="1">
          <a:blip r:embed="rId2">
            <a:alphaModFix/>
          </a:blip>
          <a:srcRect t="4644" b="4635"/>
          <a:stretch/>
        </p:blipFill>
        <p:spPr>
          <a:xfrm>
            <a:off x="-1097250" y="-516544"/>
            <a:ext cx="12856574" cy="5831494"/>
          </a:xfrm>
          <a:prstGeom prst="rect">
            <a:avLst/>
          </a:prstGeom>
          <a:noFill/>
          <a:ln>
            <a:noFill/>
          </a:ln>
        </p:spPr>
      </p:pic>
      <p:pic>
        <p:nvPicPr>
          <p:cNvPr id="275" name="Google Shape;275;p53"/>
          <p:cNvPicPr preferRelativeResize="0"/>
          <p:nvPr/>
        </p:nvPicPr>
        <p:blipFill>
          <a:blip r:embed="rId3">
            <a:alphaModFix/>
          </a:blip>
          <a:stretch>
            <a:fillRect/>
          </a:stretch>
        </p:blipFill>
        <p:spPr>
          <a:xfrm>
            <a:off x="-1104140" y="2336587"/>
            <a:ext cx="3532125" cy="2974670"/>
          </a:xfrm>
          <a:prstGeom prst="rect">
            <a:avLst/>
          </a:prstGeom>
          <a:noFill/>
          <a:ln>
            <a:noFill/>
          </a:ln>
        </p:spPr>
      </p:pic>
      <p:sp>
        <p:nvSpPr>
          <p:cNvPr id="276" name="Google Shape;276;p53"/>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marL="0" lvl="0" indent="0" algn="r" rtl="0">
              <a:spcBef>
                <a:spcPts val="0"/>
              </a:spcBef>
              <a:spcAft>
                <a:spcPts val="0"/>
              </a:spcAft>
              <a:buNone/>
            </a:pPr>
            <a:fld id="{00000000-1234-1234-1234-123412341234}" type="slidenum">
              <a:rPr lang="en"/>
              <a:t>‹#›</a:t>
            </a:fld>
            <a:endParaRPr/>
          </a:p>
        </p:txBody>
      </p:sp>
      <p:sp>
        <p:nvSpPr>
          <p:cNvPr id="277" name="Google Shape;277;p53"/>
          <p:cNvSpPr txBox="1"/>
          <p:nvPr/>
        </p:nvSpPr>
        <p:spPr>
          <a:xfrm>
            <a:off x="-863464" y="2829131"/>
            <a:ext cx="3990900" cy="37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FFFFFF"/>
                </a:solidFill>
                <a:latin typeface="Nunito"/>
                <a:ea typeface="Nunito"/>
                <a:cs typeface="Nunito"/>
                <a:sym typeface="Nunito"/>
              </a:rPr>
              <a:t>Optional sub text</a:t>
            </a:r>
            <a:endParaRPr sz="2600" b="1">
              <a:solidFill>
                <a:srgbClr val="FFFFFF"/>
              </a:solidFill>
              <a:latin typeface="Nunito"/>
              <a:ea typeface="Nunito"/>
              <a:cs typeface="Nunito"/>
              <a:sym typeface="Nunito"/>
            </a:endParaRPr>
          </a:p>
        </p:txBody>
      </p:sp>
      <p:sp>
        <p:nvSpPr>
          <p:cNvPr id="278" name="Google Shape;278;p53"/>
          <p:cNvSpPr txBox="1"/>
          <p:nvPr/>
        </p:nvSpPr>
        <p:spPr>
          <a:xfrm>
            <a:off x="-863464" y="3249141"/>
            <a:ext cx="3716700" cy="8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000046"/>
                </a:solidFill>
                <a:latin typeface="Nunito"/>
                <a:ea typeface="Nunito"/>
                <a:cs typeface="Nunito"/>
                <a:sym typeface="Nunito"/>
              </a:rPr>
              <a:t>IMAGE DIVIDER TITLE HERE CAPS ONLY</a:t>
            </a:r>
            <a:endParaRPr sz="3200" b="1">
              <a:solidFill>
                <a:srgbClr val="000046"/>
              </a:solidFill>
              <a:latin typeface="Nunito"/>
              <a:ea typeface="Nunito"/>
              <a:cs typeface="Nunito"/>
              <a:sym typeface="Nunito"/>
            </a:endParaRPr>
          </a:p>
        </p:txBody>
      </p:sp>
      <p:pic>
        <p:nvPicPr>
          <p:cNvPr id="279" name="Google Shape;279;p53"/>
          <p:cNvPicPr preferRelativeResize="0"/>
          <p:nvPr/>
        </p:nvPicPr>
        <p:blipFill rotWithShape="1">
          <a:blip r:embed="rId4">
            <a:alphaModFix/>
          </a:blip>
          <a:srcRect t="8671" b="8663"/>
          <a:stretch/>
        </p:blipFill>
        <p:spPr>
          <a:xfrm>
            <a:off x="-938770" y="4580484"/>
            <a:ext cx="2444010" cy="61415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Graph slide">
  <p:cSld name="Graph slide">
    <p:spTree>
      <p:nvGrpSpPr>
        <p:cNvPr id="1" name="Shape 280"/>
        <p:cNvGrpSpPr/>
        <p:nvPr/>
      </p:nvGrpSpPr>
      <p:grpSpPr>
        <a:xfrm>
          <a:off x="0" y="0"/>
          <a:ext cx="0" cy="0"/>
          <a:chOff x="0" y="0"/>
          <a:chExt cx="0" cy="0"/>
        </a:xfrm>
      </p:grpSpPr>
      <p:sp>
        <p:nvSpPr>
          <p:cNvPr id="281" name="Google Shape;281;p54"/>
          <p:cNvSpPr txBox="1">
            <a:spLocks noGrp="1"/>
          </p:cNvSpPr>
          <p:nvPr>
            <p:ph type="title"/>
          </p:nvPr>
        </p:nvSpPr>
        <p:spPr>
          <a:xfrm>
            <a:off x="558800" y="177404"/>
            <a:ext cx="8042400" cy="857400"/>
          </a:xfrm>
          <a:prstGeom prst="rect">
            <a:avLst/>
          </a:prstGeom>
          <a:noFill/>
          <a:ln>
            <a:noFill/>
          </a:ln>
        </p:spPr>
        <p:txBody>
          <a:bodyPr spcFirstLastPara="1" wrap="square" lIns="0" tIns="0" rIns="0" bIns="0" anchor="t"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54"/>
          <p:cNvSpPr txBox="1">
            <a:spLocks noGrp="1"/>
          </p:cNvSpPr>
          <p:nvPr>
            <p:ph type="body" idx="1"/>
          </p:nvPr>
        </p:nvSpPr>
        <p:spPr>
          <a:xfrm>
            <a:off x="558800" y="1034654"/>
            <a:ext cx="8042400" cy="3124200"/>
          </a:xfrm>
          <a:prstGeom prst="rect">
            <a:avLst/>
          </a:prstGeom>
          <a:noFill/>
          <a:ln>
            <a:noFill/>
          </a:ln>
        </p:spPr>
        <p:txBody>
          <a:bodyPr spcFirstLastPara="1" wrap="square" lIns="0" tIns="0" rIns="0" bIns="0" anchor="t" anchorCtr="0">
            <a:noAutofit/>
          </a:bodyPr>
          <a:lstStyle>
            <a:lvl1pPr marL="457200" lvl="0" indent="-228600" algn="l" rtl="0">
              <a:lnSpc>
                <a:spcPct val="120000"/>
              </a:lnSpc>
              <a:spcBef>
                <a:spcPts val="336"/>
              </a:spcBef>
              <a:spcAft>
                <a:spcPts val="0"/>
              </a:spcAft>
              <a:buSzPts val="1200"/>
              <a:buFont typeface="Tahoma"/>
              <a:buNone/>
              <a:defRPr sz="1200" b="1"/>
            </a:lvl1pPr>
            <a:lvl2pPr marL="914400" lvl="1" indent="-228600" algn="l" rtl="0">
              <a:lnSpc>
                <a:spcPct val="120000"/>
              </a:lnSpc>
              <a:spcBef>
                <a:spcPts val="336"/>
              </a:spcBef>
              <a:spcAft>
                <a:spcPts val="0"/>
              </a:spcAft>
              <a:buClr>
                <a:schemeClr val="dk2"/>
              </a:buClr>
              <a:buSzPts val="1200"/>
              <a:buFont typeface="Tahoma"/>
              <a:buNone/>
              <a:defRPr sz="1200">
                <a:solidFill>
                  <a:schemeClr val="dk2"/>
                </a:solidFill>
              </a:defRPr>
            </a:lvl2pPr>
            <a:lvl3pPr marL="1371600" lvl="2" indent="-228600" algn="l" rtl="0">
              <a:lnSpc>
                <a:spcPct val="120000"/>
              </a:lnSpc>
              <a:spcBef>
                <a:spcPts val="336"/>
              </a:spcBef>
              <a:spcAft>
                <a:spcPts val="0"/>
              </a:spcAft>
              <a:buClr>
                <a:schemeClr val="dk1"/>
              </a:buClr>
              <a:buSzPts val="1200"/>
              <a:buFont typeface="Tahoma"/>
              <a:buNone/>
              <a:defRPr sz="1200"/>
            </a:lvl3pPr>
            <a:lvl4pPr marL="1828800" lvl="3" indent="-304800" algn="l" rtl="0">
              <a:lnSpc>
                <a:spcPct val="120000"/>
              </a:lnSpc>
              <a:spcBef>
                <a:spcPts val="336"/>
              </a:spcBef>
              <a:spcAft>
                <a:spcPts val="0"/>
              </a:spcAft>
              <a:buClr>
                <a:schemeClr val="dk2"/>
              </a:buClr>
              <a:buSzPts val="1200"/>
              <a:buFont typeface="Arial"/>
              <a:buChar char="•"/>
              <a:defRPr sz="1200"/>
            </a:lvl4pPr>
            <a:lvl5pPr marL="2286000" lvl="4" indent="-228600" algn="l" rtl="0">
              <a:lnSpc>
                <a:spcPct val="112000"/>
              </a:lnSpc>
              <a:spcBef>
                <a:spcPts val="336"/>
              </a:spcBef>
              <a:spcAft>
                <a:spcPts val="0"/>
              </a:spcAft>
              <a:buClr>
                <a:schemeClr val="dk1"/>
              </a:buClr>
              <a:buSzPts val="1400"/>
              <a:buFont typeface="Tahoma"/>
              <a:buNone/>
              <a:defRPr sz="14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3" name="Google Shape;283;p54"/>
          <p:cNvSpPr txBox="1">
            <a:spLocks noGrp="1"/>
          </p:cNvSpPr>
          <p:nvPr>
            <p:ph type="body" idx="2"/>
          </p:nvPr>
        </p:nvSpPr>
        <p:spPr>
          <a:xfrm>
            <a:off x="558800" y="4841748"/>
            <a:ext cx="7620000" cy="274200"/>
          </a:xfrm>
          <a:prstGeom prst="rect">
            <a:avLst/>
          </a:prstGeom>
          <a:noFill/>
          <a:ln>
            <a:noFill/>
          </a:ln>
        </p:spPr>
        <p:txBody>
          <a:bodyPr spcFirstLastPara="1" wrap="square" lIns="0" tIns="45700" rIns="0" bIns="45700" anchor="ctr" anchorCtr="0">
            <a:noAutofit/>
          </a:bodyPr>
          <a:lstStyle>
            <a:lvl1pPr marL="457200" lvl="0" indent="-228600" algn="l" rtl="0">
              <a:lnSpc>
                <a:spcPct val="100000"/>
              </a:lnSpc>
              <a:spcBef>
                <a:spcPts val="0"/>
              </a:spcBef>
              <a:spcAft>
                <a:spcPts val="0"/>
              </a:spcAft>
              <a:buSzPts val="1000"/>
              <a:buNone/>
              <a:defRPr sz="1000"/>
            </a:lvl1pPr>
            <a:lvl2pPr marL="914400" lvl="1" indent="-292100" algn="l" rtl="0">
              <a:lnSpc>
                <a:spcPct val="180000"/>
              </a:lnSpc>
              <a:spcBef>
                <a:spcPts val="200"/>
              </a:spcBef>
              <a:spcAft>
                <a:spcPts val="0"/>
              </a:spcAft>
              <a:buClr>
                <a:schemeClr val="dk1"/>
              </a:buClr>
              <a:buSzPts val="1000"/>
              <a:buChar char="•"/>
              <a:defRPr sz="1000"/>
            </a:lvl2pPr>
            <a:lvl3pPr marL="1371600" lvl="2" indent="-292100" algn="l" rtl="0">
              <a:lnSpc>
                <a:spcPct val="180000"/>
              </a:lnSpc>
              <a:spcBef>
                <a:spcPts val="400"/>
              </a:spcBef>
              <a:spcAft>
                <a:spcPts val="0"/>
              </a:spcAft>
              <a:buClr>
                <a:schemeClr val="dk1"/>
              </a:buClr>
              <a:buSzPts val="1000"/>
              <a:buChar char="•"/>
              <a:defRPr sz="1000"/>
            </a:lvl3pPr>
            <a:lvl4pPr marL="1828800" lvl="3" indent="-292100" algn="l" rtl="0">
              <a:lnSpc>
                <a:spcPct val="180000"/>
              </a:lnSpc>
              <a:spcBef>
                <a:spcPts val="400"/>
              </a:spcBef>
              <a:spcAft>
                <a:spcPts val="0"/>
              </a:spcAft>
              <a:buClr>
                <a:schemeClr val="dk1"/>
              </a:buClr>
              <a:buSzPts val="1000"/>
              <a:buChar char="•"/>
              <a:defRPr sz="1000"/>
            </a:lvl4pPr>
            <a:lvl5pPr marL="2286000" lvl="4" indent="-292100" algn="l" rtl="0">
              <a:lnSpc>
                <a:spcPct val="180000"/>
              </a:lnSpc>
              <a:spcBef>
                <a:spcPts val="400"/>
              </a:spcBef>
              <a:spcAft>
                <a:spcPts val="0"/>
              </a:spcAft>
              <a:buClr>
                <a:schemeClr val="dk1"/>
              </a:buClr>
              <a:buSzPts val="1000"/>
              <a:buChar char="•"/>
              <a:defRPr sz="1000"/>
            </a:lvl5pPr>
            <a:lvl6pPr marL="2743200" lvl="5" indent="-342900" algn="l" rtl="0">
              <a:spcBef>
                <a:spcPts val="4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84" name="Google Shape;284;p54"/>
          <p:cNvSpPr txBox="1">
            <a:spLocks noGrp="1"/>
          </p:cNvSpPr>
          <p:nvPr>
            <p:ph type="body" idx="3"/>
          </p:nvPr>
        </p:nvSpPr>
        <p:spPr>
          <a:xfrm>
            <a:off x="558799" y="4438412"/>
            <a:ext cx="8042400" cy="274200"/>
          </a:xfrm>
          <a:prstGeom prst="rect">
            <a:avLst/>
          </a:prstGeom>
          <a:noFill/>
          <a:ln>
            <a:noFill/>
          </a:ln>
        </p:spPr>
        <p:txBody>
          <a:bodyPr spcFirstLastPara="1" wrap="square" lIns="0" tIns="45700" rIns="0" bIns="45700" anchor="b" anchorCtr="0">
            <a:noAutofit/>
          </a:bodyPr>
          <a:lstStyle>
            <a:lvl1pPr marL="457200" lvl="0" indent="-228600" algn="l" rtl="0">
              <a:lnSpc>
                <a:spcPct val="100000"/>
              </a:lnSpc>
              <a:spcBef>
                <a:spcPts val="0"/>
              </a:spcBef>
              <a:spcAft>
                <a:spcPts val="0"/>
              </a:spcAft>
              <a:buSzPts val="1000"/>
              <a:buNone/>
              <a:defRPr sz="1000"/>
            </a:lvl1pPr>
            <a:lvl2pPr marL="914400" lvl="1" indent="-292100" algn="l" rtl="0">
              <a:lnSpc>
                <a:spcPct val="180000"/>
              </a:lnSpc>
              <a:spcBef>
                <a:spcPts val="200"/>
              </a:spcBef>
              <a:spcAft>
                <a:spcPts val="0"/>
              </a:spcAft>
              <a:buClr>
                <a:schemeClr val="dk1"/>
              </a:buClr>
              <a:buSzPts val="1000"/>
              <a:buChar char="•"/>
              <a:defRPr sz="1000"/>
            </a:lvl2pPr>
            <a:lvl3pPr marL="1371600" lvl="2" indent="-292100" algn="l" rtl="0">
              <a:lnSpc>
                <a:spcPct val="180000"/>
              </a:lnSpc>
              <a:spcBef>
                <a:spcPts val="400"/>
              </a:spcBef>
              <a:spcAft>
                <a:spcPts val="0"/>
              </a:spcAft>
              <a:buClr>
                <a:schemeClr val="dk1"/>
              </a:buClr>
              <a:buSzPts val="1000"/>
              <a:buChar char="•"/>
              <a:defRPr sz="1000"/>
            </a:lvl3pPr>
            <a:lvl4pPr marL="1828800" lvl="3" indent="-292100" algn="l" rtl="0">
              <a:lnSpc>
                <a:spcPct val="180000"/>
              </a:lnSpc>
              <a:spcBef>
                <a:spcPts val="400"/>
              </a:spcBef>
              <a:spcAft>
                <a:spcPts val="0"/>
              </a:spcAft>
              <a:buClr>
                <a:schemeClr val="dk1"/>
              </a:buClr>
              <a:buSzPts val="1000"/>
              <a:buChar char="•"/>
              <a:defRPr sz="1000"/>
            </a:lvl4pPr>
            <a:lvl5pPr marL="2286000" lvl="4" indent="-292100" algn="l" rtl="0">
              <a:lnSpc>
                <a:spcPct val="180000"/>
              </a:lnSpc>
              <a:spcBef>
                <a:spcPts val="400"/>
              </a:spcBef>
              <a:spcAft>
                <a:spcPts val="0"/>
              </a:spcAft>
              <a:buClr>
                <a:schemeClr val="dk1"/>
              </a:buClr>
              <a:buSzPts val="1000"/>
              <a:buChar char="•"/>
              <a:defRPr sz="1000"/>
            </a:lvl5pPr>
            <a:lvl6pPr marL="2743200" lvl="5" indent="-342900" algn="l" rtl="0">
              <a:spcBef>
                <a:spcPts val="40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
  <p:cSld name="Cover slide 1">
    <p:bg>
      <p:bgPr>
        <a:solidFill>
          <a:schemeClr val="lt2"/>
        </a:solidFill>
        <a:effectLst/>
      </p:bgPr>
    </p:bg>
    <p:spTree>
      <p:nvGrpSpPr>
        <p:cNvPr id="1" name="Shape 290"/>
        <p:cNvGrpSpPr/>
        <p:nvPr/>
      </p:nvGrpSpPr>
      <p:grpSpPr>
        <a:xfrm>
          <a:off x="0" y="0"/>
          <a:ext cx="0" cy="0"/>
          <a:chOff x="0" y="0"/>
          <a:chExt cx="0" cy="0"/>
        </a:xfrm>
      </p:grpSpPr>
      <p:pic>
        <p:nvPicPr>
          <p:cNvPr id="291" name="Google Shape;291;p56"/>
          <p:cNvPicPr preferRelativeResize="0"/>
          <p:nvPr/>
        </p:nvPicPr>
        <p:blipFill rotWithShape="1">
          <a:blip r:embed="rId2">
            <a:alphaModFix/>
          </a:blip>
          <a:srcRect/>
          <a:stretch/>
        </p:blipFill>
        <p:spPr>
          <a:xfrm>
            <a:off x="0" y="857251"/>
            <a:ext cx="6558284" cy="4286250"/>
          </a:xfrm>
          <a:prstGeom prst="rect">
            <a:avLst/>
          </a:prstGeom>
          <a:noFill/>
          <a:ln>
            <a:noFill/>
          </a:ln>
        </p:spPr>
      </p:pic>
      <p:sp>
        <p:nvSpPr>
          <p:cNvPr id="292" name="Google Shape;292;p56"/>
          <p:cNvSpPr txBox="1">
            <a:spLocks noGrp="1"/>
          </p:cNvSpPr>
          <p:nvPr>
            <p:ph type="title"/>
          </p:nvPr>
        </p:nvSpPr>
        <p:spPr>
          <a:xfrm>
            <a:off x="361917" y="2112307"/>
            <a:ext cx="7886700" cy="994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5400"/>
              <a:buFont typeface="Arial"/>
              <a:buNone/>
              <a:defRPr sz="5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93" name="Google Shape;293;p56"/>
          <p:cNvSpPr txBox="1">
            <a:spLocks noGrp="1"/>
          </p:cNvSpPr>
          <p:nvPr>
            <p:ph type="body" idx="1"/>
          </p:nvPr>
        </p:nvSpPr>
        <p:spPr>
          <a:xfrm>
            <a:off x="361917" y="3685940"/>
            <a:ext cx="6903900" cy="3501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3200"/>
              <a:buNone/>
              <a:defRPr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4" name="Google Shape;294;p56"/>
          <p:cNvSpPr txBox="1">
            <a:spLocks noGrp="1"/>
          </p:cNvSpPr>
          <p:nvPr>
            <p:ph type="body" idx="2"/>
          </p:nvPr>
        </p:nvSpPr>
        <p:spPr>
          <a:xfrm>
            <a:off x="2910888" y="4216097"/>
            <a:ext cx="2922600" cy="3714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3200"/>
              <a:buNone/>
              <a:defRPr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95" name="Google Shape;295;p56"/>
          <p:cNvPicPr preferRelativeResize="0"/>
          <p:nvPr/>
        </p:nvPicPr>
        <p:blipFill rotWithShape="1">
          <a:blip r:embed="rId3">
            <a:alphaModFix/>
          </a:blip>
          <a:srcRect/>
          <a:stretch/>
        </p:blipFill>
        <p:spPr>
          <a:xfrm>
            <a:off x="77000" y="84018"/>
            <a:ext cx="2072259" cy="115747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
  <p:cSld name="Text slide">
    <p:spTree>
      <p:nvGrpSpPr>
        <p:cNvPr id="1" name="Shape 296"/>
        <p:cNvGrpSpPr/>
        <p:nvPr/>
      </p:nvGrpSpPr>
      <p:grpSpPr>
        <a:xfrm>
          <a:off x="0" y="0"/>
          <a:ext cx="0" cy="0"/>
          <a:chOff x="0" y="0"/>
          <a:chExt cx="0" cy="0"/>
        </a:xfrm>
      </p:grpSpPr>
      <p:sp>
        <p:nvSpPr>
          <p:cNvPr id="297" name="Google Shape;297;p57"/>
          <p:cNvSpPr txBox="1">
            <a:spLocks noGrp="1"/>
          </p:cNvSpPr>
          <p:nvPr>
            <p:ph type="title"/>
          </p:nvPr>
        </p:nvSpPr>
        <p:spPr>
          <a:xfrm>
            <a:off x="345846" y="210464"/>
            <a:ext cx="7221300" cy="994200"/>
          </a:xfrm>
          <a:prstGeom prst="rect">
            <a:avLst/>
          </a:prstGeom>
          <a:noFill/>
          <a:ln>
            <a:noFill/>
          </a:ln>
        </p:spPr>
        <p:txBody>
          <a:bodyPr spcFirstLastPara="1" wrap="square" lIns="0" tIns="0" rIns="0" bIns="0" anchor="t" anchorCtr="0">
            <a:noAutofit/>
          </a:bodyPr>
          <a:lstStyle>
            <a:lvl1pPr lvl="0" algn="l" rtl="0">
              <a:lnSpc>
                <a:spcPct val="211111"/>
              </a:lnSpc>
              <a:spcBef>
                <a:spcPts val="0"/>
              </a:spcBef>
              <a:spcAft>
                <a:spcPts val="0"/>
              </a:spcAft>
              <a:buClr>
                <a:schemeClr val="lt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98" name="Google Shape;298;p57"/>
          <p:cNvPicPr preferRelativeResize="0"/>
          <p:nvPr/>
        </p:nvPicPr>
        <p:blipFill rotWithShape="1">
          <a:blip r:embed="rId2">
            <a:alphaModFix/>
          </a:blip>
          <a:srcRect/>
          <a:stretch/>
        </p:blipFill>
        <p:spPr>
          <a:xfrm>
            <a:off x="89169" y="4466184"/>
            <a:ext cx="1833008" cy="614151"/>
          </a:xfrm>
          <a:prstGeom prst="rect">
            <a:avLst/>
          </a:prstGeom>
          <a:noFill/>
          <a:ln>
            <a:noFill/>
          </a:ln>
        </p:spPr>
      </p:pic>
      <p:sp>
        <p:nvSpPr>
          <p:cNvPr id="299" name="Google Shape;299;p57"/>
          <p:cNvSpPr txBox="1">
            <a:spLocks noGrp="1"/>
          </p:cNvSpPr>
          <p:nvPr>
            <p:ph type="body" idx="1"/>
          </p:nvPr>
        </p:nvSpPr>
        <p:spPr>
          <a:xfrm>
            <a:off x="354097" y="1369219"/>
            <a:ext cx="7212900" cy="3096900"/>
          </a:xfrm>
          <a:prstGeom prst="rect">
            <a:avLst/>
          </a:prstGeom>
          <a:noFill/>
          <a:ln>
            <a:noFill/>
          </a:ln>
        </p:spPr>
        <p:txBody>
          <a:bodyPr spcFirstLastPara="1" wrap="square" lIns="0" tIns="0" rIns="0" bIns="0" anchor="t" anchorCtr="0">
            <a:noAutofit/>
          </a:bodyPr>
          <a:lstStyle>
            <a:lvl1pPr marL="457200" lvl="0" indent="-228600" algn="l" rtl="0">
              <a:lnSpc>
                <a:spcPct val="145454"/>
              </a:lnSpc>
              <a:spcBef>
                <a:spcPts val="0"/>
              </a:spcBef>
              <a:spcAft>
                <a:spcPts val="0"/>
              </a:spcAft>
              <a:buClr>
                <a:schemeClr val="dk1"/>
              </a:buClr>
              <a:buSzPts val="2200"/>
              <a:buNone/>
              <a:defRPr sz="2200"/>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0" name="Google Shape;300;p57"/>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7">
  <p:cSld name="Divider slide: Yellow">
    <p:bg>
      <p:bgPr>
        <a:solidFill>
          <a:schemeClr val="accent6"/>
        </a:solidFill>
        <a:effectLst/>
      </p:bgPr>
    </p:bg>
    <p:spTree>
      <p:nvGrpSpPr>
        <p:cNvPr id="1" name="Shape 301"/>
        <p:cNvGrpSpPr/>
        <p:nvPr/>
      </p:nvGrpSpPr>
      <p:grpSpPr>
        <a:xfrm>
          <a:off x="0" y="0"/>
          <a:ext cx="0" cy="0"/>
          <a:chOff x="0" y="0"/>
          <a:chExt cx="0" cy="0"/>
        </a:xfrm>
      </p:grpSpPr>
      <p:pic>
        <p:nvPicPr>
          <p:cNvPr id="302" name="Google Shape;302;p58"/>
          <p:cNvPicPr preferRelativeResize="0"/>
          <p:nvPr/>
        </p:nvPicPr>
        <p:blipFill>
          <a:blip r:embed="rId2">
            <a:alphaModFix/>
          </a:blip>
          <a:stretch>
            <a:fillRect/>
          </a:stretch>
        </p:blipFill>
        <p:spPr>
          <a:xfrm>
            <a:off x="2" y="0"/>
            <a:ext cx="6243037" cy="3987009"/>
          </a:xfrm>
          <a:prstGeom prst="rect">
            <a:avLst/>
          </a:prstGeom>
          <a:noFill/>
          <a:ln>
            <a:noFill/>
          </a:ln>
        </p:spPr>
      </p:pic>
      <p:pic>
        <p:nvPicPr>
          <p:cNvPr id="303" name="Google Shape;303;p58"/>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304" name="Google Shape;304;p58"/>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2"/>
              </a:buClr>
              <a:buSzPts val="5000"/>
              <a:buNone/>
              <a:defRPr sz="5000" b="1">
                <a:solidFill>
                  <a:schemeClr val="lt2"/>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305" name="Google Shape;305;p58"/>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3200"/>
              <a:buNone/>
              <a:defRPr b="1">
                <a:solidFill>
                  <a:schemeClr val="dk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306" name="Google Shape;306;p58"/>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
  <p:cSld name="Divider slide: Cyan">
    <p:bg>
      <p:bgPr>
        <a:solidFill>
          <a:schemeClr val="accent6"/>
        </a:solidFill>
        <a:effectLst/>
      </p:bgPr>
    </p:bg>
    <p:spTree>
      <p:nvGrpSpPr>
        <p:cNvPr id="1" name="Shape 307"/>
        <p:cNvGrpSpPr/>
        <p:nvPr/>
      </p:nvGrpSpPr>
      <p:grpSpPr>
        <a:xfrm>
          <a:off x="0" y="0"/>
          <a:ext cx="0" cy="0"/>
          <a:chOff x="0" y="0"/>
          <a:chExt cx="0" cy="0"/>
        </a:xfrm>
      </p:grpSpPr>
      <p:pic>
        <p:nvPicPr>
          <p:cNvPr id="308" name="Google Shape;308;p59"/>
          <p:cNvPicPr preferRelativeResize="0"/>
          <p:nvPr/>
        </p:nvPicPr>
        <p:blipFill>
          <a:blip r:embed="rId2">
            <a:alphaModFix/>
          </a:blip>
          <a:stretch>
            <a:fillRect/>
          </a:stretch>
        </p:blipFill>
        <p:spPr>
          <a:xfrm>
            <a:off x="0" y="0"/>
            <a:ext cx="6032926" cy="3852826"/>
          </a:xfrm>
          <a:prstGeom prst="rect">
            <a:avLst/>
          </a:prstGeom>
          <a:noFill/>
          <a:ln>
            <a:noFill/>
          </a:ln>
        </p:spPr>
      </p:pic>
      <p:pic>
        <p:nvPicPr>
          <p:cNvPr id="309" name="Google Shape;309;p59"/>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310" name="Google Shape;310;p59"/>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311" name="Google Shape;311;p59"/>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312" name="Google Shape;312;p59"/>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0">
  <p:cSld name="Section number: Orange">
    <p:bg>
      <p:bgPr>
        <a:solidFill>
          <a:schemeClr val="accent6"/>
        </a:solidFill>
        <a:effectLst/>
      </p:bgPr>
    </p:bg>
    <p:spTree>
      <p:nvGrpSpPr>
        <p:cNvPr id="1" name="Shape 313"/>
        <p:cNvGrpSpPr/>
        <p:nvPr/>
      </p:nvGrpSpPr>
      <p:grpSpPr>
        <a:xfrm>
          <a:off x="0" y="0"/>
          <a:ext cx="0" cy="0"/>
          <a:chOff x="0" y="0"/>
          <a:chExt cx="0" cy="0"/>
        </a:xfrm>
      </p:grpSpPr>
      <p:pic>
        <p:nvPicPr>
          <p:cNvPr id="314" name="Google Shape;314;p60"/>
          <p:cNvPicPr preferRelativeResize="0"/>
          <p:nvPr/>
        </p:nvPicPr>
        <p:blipFill>
          <a:blip r:embed="rId2">
            <a:alphaModFix/>
          </a:blip>
          <a:stretch>
            <a:fillRect/>
          </a:stretch>
        </p:blipFill>
        <p:spPr>
          <a:xfrm>
            <a:off x="5887624" y="238640"/>
            <a:ext cx="2436731" cy="2436753"/>
          </a:xfrm>
          <a:prstGeom prst="rect">
            <a:avLst/>
          </a:prstGeom>
          <a:noFill/>
          <a:ln>
            <a:noFill/>
          </a:ln>
        </p:spPr>
      </p:pic>
      <p:pic>
        <p:nvPicPr>
          <p:cNvPr id="315" name="Google Shape;315;p60"/>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316" name="Google Shape;316;p60"/>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9000"/>
              </a:lnSpc>
              <a:spcBef>
                <a:spcPts val="0"/>
              </a:spcBef>
              <a:spcAft>
                <a:spcPts val="0"/>
              </a:spcAft>
              <a:buClr>
                <a:schemeClr val="dk1"/>
              </a:buClr>
              <a:buSzPts val="3200"/>
              <a:buFont typeface="Arial"/>
              <a:buNone/>
              <a:defRPr>
                <a:solidFill>
                  <a:schemeClr val="dk1"/>
                </a:solidFill>
              </a:defRPr>
            </a:lvl1pPr>
            <a:lvl2pPr lvl="1" rtl="0">
              <a:lnSpc>
                <a:spcPct val="119000"/>
              </a:lnSpc>
              <a:spcBef>
                <a:spcPts val="0"/>
              </a:spcBef>
              <a:spcAft>
                <a:spcPts val="0"/>
              </a:spcAft>
              <a:buSzPts val="1400"/>
              <a:buNone/>
              <a:defRPr/>
            </a:lvl2pPr>
            <a:lvl3pPr lvl="2" rtl="0">
              <a:lnSpc>
                <a:spcPct val="119000"/>
              </a:lnSpc>
              <a:spcBef>
                <a:spcPts val="0"/>
              </a:spcBef>
              <a:spcAft>
                <a:spcPts val="0"/>
              </a:spcAft>
              <a:buSzPts val="1400"/>
              <a:buNone/>
              <a:defRPr/>
            </a:lvl3pPr>
            <a:lvl4pPr lvl="3" rtl="0">
              <a:lnSpc>
                <a:spcPct val="119000"/>
              </a:lnSpc>
              <a:spcBef>
                <a:spcPts val="0"/>
              </a:spcBef>
              <a:spcAft>
                <a:spcPts val="0"/>
              </a:spcAft>
              <a:buSzPts val="1400"/>
              <a:buNone/>
              <a:defRPr/>
            </a:lvl4pPr>
            <a:lvl5pPr lvl="4" rtl="0">
              <a:lnSpc>
                <a:spcPct val="119000"/>
              </a:lnSpc>
              <a:spcBef>
                <a:spcPts val="0"/>
              </a:spcBef>
              <a:spcAft>
                <a:spcPts val="0"/>
              </a:spcAft>
              <a:buSzPts val="1400"/>
              <a:buNone/>
              <a:defRPr/>
            </a:lvl5pPr>
            <a:lvl6pPr lvl="5" rtl="0">
              <a:lnSpc>
                <a:spcPct val="119000"/>
              </a:lnSpc>
              <a:spcBef>
                <a:spcPts val="0"/>
              </a:spcBef>
              <a:spcAft>
                <a:spcPts val="0"/>
              </a:spcAft>
              <a:buSzPts val="1400"/>
              <a:buNone/>
              <a:defRPr/>
            </a:lvl6pPr>
            <a:lvl7pPr lvl="6" rtl="0">
              <a:lnSpc>
                <a:spcPct val="119000"/>
              </a:lnSpc>
              <a:spcBef>
                <a:spcPts val="0"/>
              </a:spcBef>
              <a:spcAft>
                <a:spcPts val="0"/>
              </a:spcAft>
              <a:buSzPts val="1400"/>
              <a:buNone/>
              <a:defRPr/>
            </a:lvl7pPr>
            <a:lvl8pPr lvl="7" rtl="0">
              <a:lnSpc>
                <a:spcPct val="119000"/>
              </a:lnSpc>
              <a:spcBef>
                <a:spcPts val="0"/>
              </a:spcBef>
              <a:spcAft>
                <a:spcPts val="0"/>
              </a:spcAft>
              <a:buSzPts val="1400"/>
              <a:buNone/>
              <a:defRPr/>
            </a:lvl8pPr>
            <a:lvl9pPr lvl="8" rtl="0">
              <a:lnSpc>
                <a:spcPct val="119000"/>
              </a:lnSpc>
              <a:spcBef>
                <a:spcPts val="0"/>
              </a:spcBef>
              <a:spcAft>
                <a:spcPts val="0"/>
              </a:spcAft>
              <a:buSzPts val="1400"/>
              <a:buNone/>
              <a:defRPr/>
            </a:lvl9pPr>
          </a:lstStyle>
          <a:p>
            <a:endParaRPr/>
          </a:p>
        </p:txBody>
      </p:sp>
      <p:sp>
        <p:nvSpPr>
          <p:cNvPr id="317" name="Google Shape;317;p60"/>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8" name="Google Shape;318;p60"/>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dk1"/>
              </a:buClr>
              <a:buSzPts val="12000"/>
              <a:buNone/>
              <a:defRPr sz="120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9" name="Google Shape;319;p60"/>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9">
  <p:cSld name="Section number: Cyan">
    <p:bg>
      <p:bgPr>
        <a:solidFill>
          <a:schemeClr val="accent6"/>
        </a:solidFill>
        <a:effectLst/>
      </p:bgPr>
    </p:bg>
    <p:spTree>
      <p:nvGrpSpPr>
        <p:cNvPr id="1" name="Shape 320"/>
        <p:cNvGrpSpPr/>
        <p:nvPr/>
      </p:nvGrpSpPr>
      <p:grpSpPr>
        <a:xfrm>
          <a:off x="0" y="0"/>
          <a:ext cx="0" cy="0"/>
          <a:chOff x="0" y="0"/>
          <a:chExt cx="0" cy="0"/>
        </a:xfrm>
      </p:grpSpPr>
      <p:pic>
        <p:nvPicPr>
          <p:cNvPr id="321" name="Google Shape;321;p61"/>
          <p:cNvPicPr preferRelativeResize="0"/>
          <p:nvPr/>
        </p:nvPicPr>
        <p:blipFill>
          <a:blip r:embed="rId2">
            <a:alphaModFix/>
          </a:blip>
          <a:stretch>
            <a:fillRect/>
          </a:stretch>
        </p:blipFill>
        <p:spPr>
          <a:xfrm>
            <a:off x="5889700" y="229893"/>
            <a:ext cx="2510231" cy="2510231"/>
          </a:xfrm>
          <a:prstGeom prst="rect">
            <a:avLst/>
          </a:prstGeom>
          <a:noFill/>
          <a:ln>
            <a:noFill/>
          </a:ln>
        </p:spPr>
      </p:pic>
      <p:pic>
        <p:nvPicPr>
          <p:cNvPr id="322" name="Google Shape;322;p61"/>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323" name="Google Shape;323;p61"/>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4" name="Google Shape;324;p61"/>
          <p:cNvSpPr txBox="1">
            <a:spLocks noGrp="1"/>
          </p:cNvSpPr>
          <p:nvPr>
            <p:ph type="body" idx="1"/>
          </p:nvPr>
        </p:nvSpPr>
        <p:spPr>
          <a:xfrm>
            <a:off x="383226" y="1784574"/>
            <a:ext cx="53085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325" name="Google Shape;325;p61"/>
          <p:cNvSpPr txBox="1">
            <a:spLocks noGrp="1"/>
          </p:cNvSpPr>
          <p:nvPr>
            <p:ph type="body" idx="2"/>
          </p:nvPr>
        </p:nvSpPr>
        <p:spPr>
          <a:xfrm>
            <a:off x="6848477" y="865772"/>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lt1"/>
              </a:buClr>
              <a:buSzPts val="12000"/>
              <a:buNone/>
              <a:defRPr sz="12000" b="1">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6" name="Google Shape;326;p61"/>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8">
  <p:cSld name="Divider slide: Image">
    <p:bg>
      <p:bgPr>
        <a:solidFill>
          <a:schemeClr val="accent6"/>
        </a:solidFill>
        <a:effectLst/>
      </p:bgPr>
    </p:bg>
    <p:spTree>
      <p:nvGrpSpPr>
        <p:cNvPr id="1" name="Shape 327"/>
        <p:cNvGrpSpPr/>
        <p:nvPr/>
      </p:nvGrpSpPr>
      <p:grpSpPr>
        <a:xfrm>
          <a:off x="0" y="0"/>
          <a:ext cx="0" cy="0"/>
          <a:chOff x="0" y="0"/>
          <a:chExt cx="0" cy="0"/>
        </a:xfrm>
      </p:grpSpPr>
      <p:sp>
        <p:nvSpPr>
          <p:cNvPr id="328" name="Google Shape;328;p62"/>
          <p:cNvSpPr>
            <a:spLocks noGrp="1"/>
          </p:cNvSpPr>
          <p:nvPr>
            <p:ph type="pic" idx="2"/>
          </p:nvPr>
        </p:nvSpPr>
        <p:spPr>
          <a:xfrm>
            <a:off x="2269550" y="-797625"/>
            <a:ext cx="9144000" cy="51435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29" name="Google Shape;329;p62"/>
          <p:cNvPicPr preferRelativeResize="0"/>
          <p:nvPr/>
        </p:nvPicPr>
        <p:blipFill rotWithShape="1">
          <a:blip r:embed="rId2">
            <a:alphaModFix/>
          </a:blip>
          <a:srcRect/>
          <a:stretch/>
        </p:blipFill>
        <p:spPr>
          <a:xfrm>
            <a:off x="89169" y="4466184"/>
            <a:ext cx="1833008" cy="614151"/>
          </a:xfrm>
          <a:prstGeom prst="rect">
            <a:avLst/>
          </a:prstGeom>
          <a:noFill/>
          <a:ln>
            <a:noFill/>
          </a:ln>
        </p:spPr>
      </p:pic>
      <p:sp>
        <p:nvSpPr>
          <p:cNvPr id="330" name="Google Shape;330;p62"/>
          <p:cNvSpPr txBox="1">
            <a:spLocks noGrp="1"/>
          </p:cNvSpPr>
          <p:nvPr>
            <p:ph type="body" idx="1"/>
          </p:nvPr>
        </p:nvSpPr>
        <p:spPr>
          <a:xfrm>
            <a:off x="373609" y="3077213"/>
            <a:ext cx="3648000" cy="1389000"/>
          </a:xfrm>
          <a:prstGeom prst="rect">
            <a:avLst/>
          </a:prstGeom>
          <a:noFill/>
          <a:ln>
            <a:noFill/>
          </a:ln>
        </p:spPr>
        <p:txBody>
          <a:bodyPr spcFirstLastPara="1" wrap="square" lIns="0" tIns="0" rIns="0" bIns="0" anchor="t" anchorCtr="0">
            <a:noAutofit/>
          </a:bodyPr>
          <a:lstStyle>
            <a:lvl1pPr marL="457200" lvl="0" indent="-228600" algn="l" rtl="0">
              <a:lnSpc>
                <a:spcPct val="112500"/>
              </a:lnSpc>
              <a:spcBef>
                <a:spcPts val="0"/>
              </a:spcBef>
              <a:spcAft>
                <a:spcPts val="0"/>
              </a:spcAft>
              <a:buClr>
                <a:schemeClr val="dk1"/>
              </a:buClr>
              <a:buSzPts val="3200"/>
              <a:buNone/>
              <a:defRPr sz="32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1" name="Google Shape;331;p62"/>
          <p:cNvSpPr txBox="1">
            <a:spLocks noGrp="1"/>
          </p:cNvSpPr>
          <p:nvPr>
            <p:ph type="body" idx="3"/>
          </p:nvPr>
        </p:nvSpPr>
        <p:spPr>
          <a:xfrm>
            <a:off x="373609" y="2763439"/>
            <a:ext cx="3648000" cy="259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lt1"/>
              </a:buClr>
              <a:buSzPts val="2200"/>
              <a:buNone/>
              <a:defRPr sz="2200" b="1">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2" name="Google Shape;332;p62"/>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200" b="1" i="0" u="none" strike="noStrike" cap="none">
                <a:solidFill>
                  <a:schemeClr val="lt1"/>
                </a:solidFill>
                <a:latin typeface="Arial"/>
                <a:ea typeface="Arial"/>
                <a:cs typeface="Arial"/>
                <a:sym typeface="Arial"/>
              </a:defRPr>
            </a:lvl1pPr>
            <a:lvl2pPr marL="0" lvl="1" indent="0" algn="r" rtl="0">
              <a:spcBef>
                <a:spcPts val="0"/>
              </a:spcBef>
              <a:buNone/>
              <a:defRPr sz="1200" b="1" i="0" u="none" strike="noStrike" cap="none">
                <a:solidFill>
                  <a:schemeClr val="lt1"/>
                </a:solidFill>
                <a:latin typeface="Arial"/>
                <a:ea typeface="Arial"/>
                <a:cs typeface="Arial"/>
                <a:sym typeface="Arial"/>
              </a:defRPr>
            </a:lvl2pPr>
            <a:lvl3pPr marL="0" lvl="2" indent="0" algn="r" rtl="0">
              <a:spcBef>
                <a:spcPts val="0"/>
              </a:spcBef>
              <a:buNone/>
              <a:defRPr sz="1200" b="1" i="0" u="none" strike="noStrike" cap="none">
                <a:solidFill>
                  <a:schemeClr val="lt1"/>
                </a:solidFill>
                <a:latin typeface="Arial"/>
                <a:ea typeface="Arial"/>
                <a:cs typeface="Arial"/>
                <a:sym typeface="Arial"/>
              </a:defRPr>
            </a:lvl3pPr>
            <a:lvl4pPr marL="0" lvl="3" indent="0" algn="r" rtl="0">
              <a:spcBef>
                <a:spcPts val="0"/>
              </a:spcBef>
              <a:buNone/>
              <a:defRPr sz="1200" b="1" i="0" u="none" strike="noStrike" cap="none">
                <a:solidFill>
                  <a:schemeClr val="lt1"/>
                </a:solidFill>
                <a:latin typeface="Arial"/>
                <a:ea typeface="Arial"/>
                <a:cs typeface="Arial"/>
                <a:sym typeface="Arial"/>
              </a:defRPr>
            </a:lvl4pPr>
            <a:lvl5pPr marL="0" lvl="4" indent="0" algn="r" rtl="0">
              <a:spcBef>
                <a:spcPts val="0"/>
              </a:spcBef>
              <a:buNone/>
              <a:defRPr sz="1200" b="1" i="0" u="none" strike="noStrike" cap="none">
                <a:solidFill>
                  <a:schemeClr val="lt1"/>
                </a:solidFill>
                <a:latin typeface="Arial"/>
                <a:ea typeface="Arial"/>
                <a:cs typeface="Arial"/>
                <a:sym typeface="Arial"/>
              </a:defRPr>
            </a:lvl5pPr>
            <a:lvl6pPr marL="0" lvl="5" indent="0" algn="r" rtl="0">
              <a:spcBef>
                <a:spcPts val="0"/>
              </a:spcBef>
              <a:buNone/>
              <a:defRPr sz="1200" b="1" i="0" u="none" strike="noStrike" cap="none">
                <a:solidFill>
                  <a:schemeClr val="lt1"/>
                </a:solidFill>
                <a:latin typeface="Arial"/>
                <a:ea typeface="Arial"/>
                <a:cs typeface="Arial"/>
                <a:sym typeface="Arial"/>
              </a:defRPr>
            </a:lvl6pPr>
            <a:lvl7pPr marL="0" lvl="6" indent="0" algn="r" rtl="0">
              <a:spcBef>
                <a:spcPts val="0"/>
              </a:spcBef>
              <a:buNone/>
              <a:defRPr sz="1200" b="1" i="0" u="none" strike="noStrike" cap="none">
                <a:solidFill>
                  <a:schemeClr val="lt1"/>
                </a:solidFill>
                <a:latin typeface="Arial"/>
                <a:ea typeface="Arial"/>
                <a:cs typeface="Arial"/>
                <a:sym typeface="Arial"/>
              </a:defRPr>
            </a:lvl7pPr>
            <a:lvl8pPr marL="0" lvl="7" indent="0" algn="r" rtl="0">
              <a:spcBef>
                <a:spcPts val="0"/>
              </a:spcBef>
              <a:buNone/>
              <a:defRPr sz="1200" b="1" i="0" u="none" strike="noStrike" cap="none">
                <a:solidFill>
                  <a:schemeClr val="lt1"/>
                </a:solidFill>
                <a:latin typeface="Arial"/>
                <a:ea typeface="Arial"/>
                <a:cs typeface="Arial"/>
                <a:sym typeface="Arial"/>
              </a:defRPr>
            </a:lvl8pPr>
            <a:lvl9pPr marL="0" lvl="8" indent="0" algn="r" rtl="0">
              <a:spcBef>
                <a:spcPts val="0"/>
              </a:spcBef>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4">
  <p:cSld name="Thank you slide">
    <p:bg>
      <p:bgPr>
        <a:solidFill>
          <a:schemeClr val="accent6"/>
        </a:solidFill>
        <a:effectLst/>
      </p:bgPr>
    </p:bg>
    <p:spTree>
      <p:nvGrpSpPr>
        <p:cNvPr id="1" name="Shape 333"/>
        <p:cNvGrpSpPr/>
        <p:nvPr/>
      </p:nvGrpSpPr>
      <p:grpSpPr>
        <a:xfrm>
          <a:off x="0" y="0"/>
          <a:ext cx="0" cy="0"/>
          <a:chOff x="0" y="0"/>
          <a:chExt cx="0" cy="0"/>
        </a:xfrm>
      </p:grpSpPr>
      <p:pic>
        <p:nvPicPr>
          <p:cNvPr id="334" name="Google Shape;334;p63"/>
          <p:cNvPicPr preferRelativeResize="0"/>
          <p:nvPr/>
        </p:nvPicPr>
        <p:blipFill>
          <a:blip r:embed="rId2">
            <a:alphaModFix/>
          </a:blip>
          <a:stretch>
            <a:fillRect/>
          </a:stretch>
        </p:blipFill>
        <p:spPr>
          <a:xfrm>
            <a:off x="2279124" y="-81113"/>
            <a:ext cx="5259283" cy="4003967"/>
          </a:xfrm>
          <a:prstGeom prst="rect">
            <a:avLst/>
          </a:prstGeom>
          <a:noFill/>
          <a:ln>
            <a:noFill/>
          </a:ln>
        </p:spPr>
      </p:pic>
      <p:sp>
        <p:nvSpPr>
          <p:cNvPr id="335" name="Google Shape;335;p63"/>
          <p:cNvSpPr txBox="1"/>
          <p:nvPr/>
        </p:nvSpPr>
        <p:spPr>
          <a:xfrm>
            <a:off x="3255282" y="1273209"/>
            <a:ext cx="4098300" cy="614400"/>
          </a:xfrm>
          <a:prstGeom prst="rect">
            <a:avLst/>
          </a:prstGeom>
          <a:noFill/>
          <a:ln>
            <a:noFill/>
          </a:ln>
        </p:spPr>
        <p:txBody>
          <a:bodyPr spcFirstLastPara="1" wrap="square" lIns="0" tIns="0" rIns="0" bIns="0" anchor="t" anchorCtr="0">
            <a:noAutofit/>
          </a:bodyPr>
          <a:lstStyle/>
          <a:p>
            <a:pPr marL="0" marR="0" lvl="0" indent="0" algn="l" rtl="0">
              <a:lnSpc>
                <a:spcPct val="108000"/>
              </a:lnSpc>
              <a:spcBef>
                <a:spcPts val="0"/>
              </a:spcBef>
              <a:spcAft>
                <a:spcPts val="0"/>
              </a:spcAft>
              <a:buClr>
                <a:schemeClr val="lt1"/>
              </a:buClr>
              <a:buSzPts val="5000"/>
              <a:buFont typeface="Arial"/>
              <a:buNone/>
            </a:pPr>
            <a:r>
              <a:rPr lang="en" sz="5000" b="1" i="0" u="none" strike="noStrike" cap="none">
                <a:solidFill>
                  <a:schemeClr val="lt1"/>
                </a:solidFill>
                <a:latin typeface="Nunito"/>
                <a:ea typeface="Nunito"/>
                <a:cs typeface="Nunito"/>
                <a:sym typeface="Nunito"/>
              </a:rPr>
              <a:t>THANK YOU</a:t>
            </a:r>
            <a:endParaRPr>
              <a:latin typeface="Nunito"/>
              <a:ea typeface="Nunito"/>
              <a:cs typeface="Nunito"/>
              <a:sym typeface="Nunito"/>
            </a:endParaRPr>
          </a:p>
        </p:txBody>
      </p:sp>
      <p:pic>
        <p:nvPicPr>
          <p:cNvPr id="336" name="Google Shape;336;p63"/>
          <p:cNvPicPr preferRelativeResize="0"/>
          <p:nvPr/>
        </p:nvPicPr>
        <p:blipFill rotWithShape="1">
          <a:blip r:embed="rId3">
            <a:alphaModFix/>
          </a:blip>
          <a:srcRect/>
          <a:stretch/>
        </p:blipFill>
        <p:spPr>
          <a:xfrm>
            <a:off x="77000" y="3922858"/>
            <a:ext cx="2072259" cy="1157479"/>
          </a:xfrm>
          <a:prstGeom prst="rect">
            <a:avLst/>
          </a:prstGeom>
          <a:noFill/>
          <a:ln>
            <a:noFill/>
          </a:ln>
        </p:spPr>
      </p:pic>
      <p:sp>
        <p:nvSpPr>
          <p:cNvPr id="337" name="Google Shape;337;p63"/>
          <p:cNvSpPr txBox="1">
            <a:spLocks noGrp="1"/>
          </p:cNvSpPr>
          <p:nvPr>
            <p:ph type="ctrTitle"/>
          </p:nvPr>
        </p:nvSpPr>
        <p:spPr>
          <a:xfrm>
            <a:off x="3255281" y="1931233"/>
            <a:ext cx="5692800" cy="128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800"/>
              <a:buFont typeface="Arial"/>
              <a:buNone/>
              <a:defRPr sz="28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
  <p:cSld name="Divider slide: Orange">
    <p:bg>
      <p:bgPr>
        <a:solidFill>
          <a:schemeClr val="accent6"/>
        </a:solidFill>
        <a:effectLst/>
      </p:bgPr>
    </p:bg>
    <p:spTree>
      <p:nvGrpSpPr>
        <p:cNvPr id="1" name="Shape 338"/>
        <p:cNvGrpSpPr/>
        <p:nvPr/>
      </p:nvGrpSpPr>
      <p:grpSpPr>
        <a:xfrm>
          <a:off x="0" y="0"/>
          <a:ext cx="0" cy="0"/>
          <a:chOff x="0" y="0"/>
          <a:chExt cx="0" cy="0"/>
        </a:xfrm>
      </p:grpSpPr>
      <p:pic>
        <p:nvPicPr>
          <p:cNvPr id="339" name="Google Shape;339;p64"/>
          <p:cNvPicPr preferRelativeResize="0"/>
          <p:nvPr/>
        </p:nvPicPr>
        <p:blipFill>
          <a:blip r:embed="rId2">
            <a:alphaModFix/>
          </a:blip>
          <a:stretch>
            <a:fillRect/>
          </a:stretch>
        </p:blipFill>
        <p:spPr>
          <a:xfrm>
            <a:off x="-14" y="16"/>
            <a:ext cx="6495114" cy="4153443"/>
          </a:xfrm>
          <a:prstGeom prst="rect">
            <a:avLst/>
          </a:prstGeom>
          <a:noFill/>
          <a:ln>
            <a:noFill/>
          </a:ln>
        </p:spPr>
      </p:pic>
      <p:pic>
        <p:nvPicPr>
          <p:cNvPr id="340" name="Google Shape;340;p64"/>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341" name="Google Shape;341;p64"/>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342" name="Google Shape;342;p64"/>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343" name="Google Shape;343;p64"/>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
  <p:cSld name="Divider slide: Magenta">
    <p:bg>
      <p:bgPr>
        <a:solidFill>
          <a:schemeClr val="accent6"/>
        </a:solidFill>
        <a:effectLst/>
      </p:bgPr>
    </p:bg>
    <p:spTree>
      <p:nvGrpSpPr>
        <p:cNvPr id="1" name="Shape 344"/>
        <p:cNvGrpSpPr/>
        <p:nvPr/>
      </p:nvGrpSpPr>
      <p:grpSpPr>
        <a:xfrm>
          <a:off x="0" y="0"/>
          <a:ext cx="0" cy="0"/>
          <a:chOff x="0" y="0"/>
          <a:chExt cx="0" cy="0"/>
        </a:xfrm>
      </p:grpSpPr>
      <p:pic>
        <p:nvPicPr>
          <p:cNvPr id="345" name="Google Shape;345;p65"/>
          <p:cNvPicPr preferRelativeResize="0"/>
          <p:nvPr/>
        </p:nvPicPr>
        <p:blipFill>
          <a:blip r:embed="rId2">
            <a:alphaModFix/>
          </a:blip>
          <a:stretch>
            <a:fillRect/>
          </a:stretch>
        </p:blipFill>
        <p:spPr>
          <a:xfrm>
            <a:off x="-25" y="0"/>
            <a:ext cx="6584644" cy="4205148"/>
          </a:xfrm>
          <a:prstGeom prst="rect">
            <a:avLst/>
          </a:prstGeom>
          <a:noFill/>
          <a:ln>
            <a:noFill/>
          </a:ln>
        </p:spPr>
      </p:pic>
      <p:pic>
        <p:nvPicPr>
          <p:cNvPr id="346" name="Google Shape;346;p65"/>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347" name="Google Shape;347;p65"/>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348" name="Google Shape;348;p65"/>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349" name="Google Shape;349;p65"/>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6">
  <p:cSld name="Divider slide: Green">
    <p:bg>
      <p:bgPr>
        <a:solidFill>
          <a:schemeClr val="accent6"/>
        </a:solidFill>
        <a:effectLst/>
      </p:bgPr>
    </p:bg>
    <p:spTree>
      <p:nvGrpSpPr>
        <p:cNvPr id="1" name="Shape 350"/>
        <p:cNvGrpSpPr/>
        <p:nvPr/>
      </p:nvGrpSpPr>
      <p:grpSpPr>
        <a:xfrm>
          <a:off x="0" y="0"/>
          <a:ext cx="0" cy="0"/>
          <a:chOff x="0" y="0"/>
          <a:chExt cx="0" cy="0"/>
        </a:xfrm>
      </p:grpSpPr>
      <p:pic>
        <p:nvPicPr>
          <p:cNvPr id="351" name="Google Shape;351;p66"/>
          <p:cNvPicPr preferRelativeResize="0"/>
          <p:nvPr/>
        </p:nvPicPr>
        <p:blipFill>
          <a:blip r:embed="rId2">
            <a:alphaModFix/>
          </a:blip>
          <a:stretch>
            <a:fillRect/>
          </a:stretch>
        </p:blipFill>
        <p:spPr>
          <a:xfrm>
            <a:off x="0" y="0"/>
            <a:ext cx="6579281" cy="4201725"/>
          </a:xfrm>
          <a:prstGeom prst="rect">
            <a:avLst/>
          </a:prstGeom>
          <a:noFill/>
          <a:ln>
            <a:noFill/>
          </a:ln>
        </p:spPr>
      </p:pic>
      <p:pic>
        <p:nvPicPr>
          <p:cNvPr id="352" name="Google Shape;352;p66"/>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353" name="Google Shape;353;p66"/>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354" name="Google Shape;354;p66"/>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355" name="Google Shape;355;p66"/>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1">
  <p:cSld name="Section number: Magenta">
    <p:bg>
      <p:bgPr>
        <a:solidFill>
          <a:schemeClr val="accent6"/>
        </a:solidFill>
        <a:effectLst/>
      </p:bgPr>
    </p:bg>
    <p:spTree>
      <p:nvGrpSpPr>
        <p:cNvPr id="1" name="Shape 356"/>
        <p:cNvGrpSpPr/>
        <p:nvPr/>
      </p:nvGrpSpPr>
      <p:grpSpPr>
        <a:xfrm>
          <a:off x="0" y="0"/>
          <a:ext cx="0" cy="0"/>
          <a:chOff x="0" y="0"/>
          <a:chExt cx="0" cy="0"/>
        </a:xfrm>
      </p:grpSpPr>
      <p:pic>
        <p:nvPicPr>
          <p:cNvPr id="357" name="Google Shape;357;p67"/>
          <p:cNvPicPr preferRelativeResize="0"/>
          <p:nvPr/>
        </p:nvPicPr>
        <p:blipFill>
          <a:blip r:embed="rId2">
            <a:alphaModFix/>
          </a:blip>
          <a:stretch>
            <a:fillRect/>
          </a:stretch>
        </p:blipFill>
        <p:spPr>
          <a:xfrm>
            <a:off x="6068251" y="233550"/>
            <a:ext cx="2306812" cy="2281631"/>
          </a:xfrm>
          <a:prstGeom prst="rect">
            <a:avLst/>
          </a:prstGeom>
          <a:noFill/>
          <a:ln>
            <a:noFill/>
          </a:ln>
        </p:spPr>
      </p:pic>
      <p:pic>
        <p:nvPicPr>
          <p:cNvPr id="358" name="Google Shape;358;p67"/>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359" name="Google Shape;359;p67"/>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0" name="Google Shape;360;p67"/>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1" name="Google Shape;361;p67"/>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lt1"/>
              </a:buClr>
              <a:buSzPts val="12000"/>
              <a:buNone/>
              <a:defRPr sz="12000" b="1">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2" name="Google Shape;362;p67"/>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2">
  <p:cSld name="Section number: Green">
    <p:bg>
      <p:bgPr>
        <a:solidFill>
          <a:schemeClr val="accent6"/>
        </a:solidFill>
        <a:effectLst/>
      </p:bgPr>
    </p:bg>
    <p:spTree>
      <p:nvGrpSpPr>
        <p:cNvPr id="1" name="Shape 363"/>
        <p:cNvGrpSpPr/>
        <p:nvPr/>
      </p:nvGrpSpPr>
      <p:grpSpPr>
        <a:xfrm>
          <a:off x="0" y="0"/>
          <a:ext cx="0" cy="0"/>
          <a:chOff x="0" y="0"/>
          <a:chExt cx="0" cy="0"/>
        </a:xfrm>
      </p:grpSpPr>
      <p:pic>
        <p:nvPicPr>
          <p:cNvPr id="364" name="Google Shape;364;p68"/>
          <p:cNvPicPr preferRelativeResize="0"/>
          <p:nvPr/>
        </p:nvPicPr>
        <p:blipFill>
          <a:blip r:embed="rId2">
            <a:alphaModFix/>
          </a:blip>
          <a:stretch>
            <a:fillRect/>
          </a:stretch>
        </p:blipFill>
        <p:spPr>
          <a:xfrm>
            <a:off x="6003150" y="249019"/>
            <a:ext cx="2355638" cy="2329932"/>
          </a:xfrm>
          <a:prstGeom prst="rect">
            <a:avLst/>
          </a:prstGeom>
          <a:noFill/>
          <a:ln>
            <a:noFill/>
          </a:ln>
        </p:spPr>
      </p:pic>
      <p:pic>
        <p:nvPicPr>
          <p:cNvPr id="365" name="Google Shape;365;p68"/>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366" name="Google Shape;366;p68"/>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7" name="Google Shape;367;p68"/>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368" name="Google Shape;368;p68"/>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dk1"/>
              </a:buClr>
              <a:buSzPts val="12000"/>
              <a:buNone/>
              <a:defRPr sz="120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9" name="Google Shape;369;p68"/>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3">
  <p:cSld name="Section number: Yellow">
    <p:bg>
      <p:bgPr>
        <a:solidFill>
          <a:schemeClr val="accent6"/>
        </a:solidFill>
        <a:effectLst/>
      </p:bgPr>
    </p:bg>
    <p:spTree>
      <p:nvGrpSpPr>
        <p:cNvPr id="1" name="Shape 370"/>
        <p:cNvGrpSpPr/>
        <p:nvPr/>
      </p:nvGrpSpPr>
      <p:grpSpPr>
        <a:xfrm>
          <a:off x="0" y="0"/>
          <a:ext cx="0" cy="0"/>
          <a:chOff x="0" y="0"/>
          <a:chExt cx="0" cy="0"/>
        </a:xfrm>
      </p:grpSpPr>
      <p:pic>
        <p:nvPicPr>
          <p:cNvPr id="371" name="Google Shape;371;p69"/>
          <p:cNvPicPr preferRelativeResize="0"/>
          <p:nvPr/>
        </p:nvPicPr>
        <p:blipFill>
          <a:blip r:embed="rId2">
            <a:alphaModFix/>
          </a:blip>
          <a:stretch>
            <a:fillRect/>
          </a:stretch>
        </p:blipFill>
        <p:spPr>
          <a:xfrm>
            <a:off x="5887625" y="249188"/>
            <a:ext cx="2442281" cy="2415655"/>
          </a:xfrm>
          <a:prstGeom prst="rect">
            <a:avLst/>
          </a:prstGeom>
          <a:noFill/>
          <a:ln>
            <a:noFill/>
          </a:ln>
        </p:spPr>
      </p:pic>
      <p:pic>
        <p:nvPicPr>
          <p:cNvPr id="372" name="Google Shape;372;p69"/>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373" name="Google Shape;373;p69"/>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69"/>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375" name="Google Shape;375;p69"/>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dk1"/>
              </a:buClr>
              <a:buSzPts val="12000"/>
              <a:buNone/>
              <a:defRPr sz="120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6" name="Google Shape;376;p69"/>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77"/>
        <p:cNvGrpSpPr/>
        <p:nvPr/>
      </p:nvGrpSpPr>
      <p:grpSpPr>
        <a:xfrm>
          <a:off x="0" y="0"/>
          <a:ext cx="0" cy="0"/>
          <a:chOff x="0" y="0"/>
          <a:chExt cx="0" cy="0"/>
        </a:xfrm>
      </p:grpSpPr>
      <p:pic>
        <p:nvPicPr>
          <p:cNvPr id="378" name="Google Shape;378;p70"/>
          <p:cNvPicPr preferRelativeResize="0"/>
          <p:nvPr/>
        </p:nvPicPr>
        <p:blipFill rotWithShape="1">
          <a:blip r:embed="rId2">
            <a:alphaModFix/>
          </a:blip>
          <a:srcRect t="4644" b="4635"/>
          <a:stretch/>
        </p:blipFill>
        <p:spPr>
          <a:xfrm>
            <a:off x="-1097250" y="-573694"/>
            <a:ext cx="12856574" cy="5831494"/>
          </a:xfrm>
          <a:prstGeom prst="rect">
            <a:avLst/>
          </a:prstGeom>
          <a:noFill/>
          <a:ln>
            <a:noFill/>
          </a:ln>
        </p:spPr>
      </p:pic>
      <p:pic>
        <p:nvPicPr>
          <p:cNvPr id="379" name="Google Shape;379;p70"/>
          <p:cNvPicPr preferRelativeResize="0"/>
          <p:nvPr/>
        </p:nvPicPr>
        <p:blipFill>
          <a:blip r:embed="rId3">
            <a:alphaModFix/>
          </a:blip>
          <a:stretch>
            <a:fillRect/>
          </a:stretch>
        </p:blipFill>
        <p:spPr>
          <a:xfrm>
            <a:off x="-76200" y="2222287"/>
            <a:ext cx="3532125" cy="2974670"/>
          </a:xfrm>
          <a:prstGeom prst="rect">
            <a:avLst/>
          </a:prstGeom>
          <a:noFill/>
          <a:ln>
            <a:noFill/>
          </a:ln>
        </p:spPr>
      </p:pic>
      <p:sp>
        <p:nvSpPr>
          <p:cNvPr id="380" name="Google Shape;380;p70"/>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marL="0" lvl="0" indent="0" algn="r" rtl="0">
              <a:spcBef>
                <a:spcPts val="0"/>
              </a:spcBef>
              <a:spcAft>
                <a:spcPts val="0"/>
              </a:spcAft>
              <a:buNone/>
            </a:pPr>
            <a:fld id="{00000000-1234-1234-1234-123412341234}" type="slidenum">
              <a:rPr lang="en"/>
              <a:t>‹#›</a:t>
            </a:fld>
            <a:endParaRPr/>
          </a:p>
        </p:txBody>
      </p:sp>
      <p:sp>
        <p:nvSpPr>
          <p:cNvPr id="381" name="Google Shape;381;p70"/>
          <p:cNvSpPr txBox="1"/>
          <p:nvPr/>
        </p:nvSpPr>
        <p:spPr>
          <a:xfrm>
            <a:off x="88275" y="2714831"/>
            <a:ext cx="3990900" cy="37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FFFFFF"/>
                </a:solidFill>
                <a:latin typeface="Nunito"/>
                <a:ea typeface="Nunito"/>
                <a:cs typeface="Nunito"/>
                <a:sym typeface="Nunito"/>
              </a:rPr>
              <a:t>Optional sub text</a:t>
            </a:r>
            <a:endParaRPr sz="2600" b="1">
              <a:solidFill>
                <a:srgbClr val="FFFFFF"/>
              </a:solidFill>
              <a:latin typeface="Nunito"/>
              <a:ea typeface="Nunito"/>
              <a:cs typeface="Nunito"/>
              <a:sym typeface="Nunito"/>
            </a:endParaRPr>
          </a:p>
        </p:txBody>
      </p:sp>
      <p:sp>
        <p:nvSpPr>
          <p:cNvPr id="382" name="Google Shape;382;p70"/>
          <p:cNvSpPr txBox="1"/>
          <p:nvPr/>
        </p:nvSpPr>
        <p:spPr>
          <a:xfrm>
            <a:off x="88275" y="3134841"/>
            <a:ext cx="3716700" cy="8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000046"/>
                </a:solidFill>
                <a:latin typeface="Nunito"/>
                <a:ea typeface="Nunito"/>
                <a:cs typeface="Nunito"/>
                <a:sym typeface="Nunito"/>
              </a:rPr>
              <a:t>IMAGE DIVIDER TITLE HERE CAPS ONLY</a:t>
            </a:r>
            <a:endParaRPr sz="3200" b="1">
              <a:solidFill>
                <a:srgbClr val="000046"/>
              </a:solidFill>
              <a:latin typeface="Nunito"/>
              <a:ea typeface="Nunito"/>
              <a:cs typeface="Nunito"/>
              <a:sym typeface="Nunito"/>
            </a:endParaRPr>
          </a:p>
        </p:txBody>
      </p:sp>
      <p:pic>
        <p:nvPicPr>
          <p:cNvPr id="383" name="Google Shape;383;p70"/>
          <p:cNvPicPr preferRelativeResize="0"/>
          <p:nvPr/>
        </p:nvPicPr>
        <p:blipFill rotWithShape="1">
          <a:blip r:embed="rId4">
            <a:alphaModFix/>
          </a:blip>
          <a:srcRect/>
          <a:stretch/>
        </p:blipFill>
        <p:spPr>
          <a:xfrm>
            <a:off x="12969" y="4466184"/>
            <a:ext cx="1833008" cy="614151"/>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
  <p:cSld name="Cover slide 1">
    <p:bg>
      <p:bgPr>
        <a:solidFill>
          <a:schemeClr val="lt2"/>
        </a:solidFill>
        <a:effectLst/>
      </p:bgPr>
    </p:bg>
    <p:spTree>
      <p:nvGrpSpPr>
        <p:cNvPr id="1" name="Shape 389"/>
        <p:cNvGrpSpPr/>
        <p:nvPr/>
      </p:nvGrpSpPr>
      <p:grpSpPr>
        <a:xfrm>
          <a:off x="0" y="0"/>
          <a:ext cx="0" cy="0"/>
          <a:chOff x="0" y="0"/>
          <a:chExt cx="0" cy="0"/>
        </a:xfrm>
      </p:grpSpPr>
      <p:pic>
        <p:nvPicPr>
          <p:cNvPr id="390" name="Google Shape;390;p72"/>
          <p:cNvPicPr preferRelativeResize="0"/>
          <p:nvPr/>
        </p:nvPicPr>
        <p:blipFill rotWithShape="1">
          <a:blip r:embed="rId2">
            <a:alphaModFix/>
          </a:blip>
          <a:srcRect/>
          <a:stretch/>
        </p:blipFill>
        <p:spPr>
          <a:xfrm>
            <a:off x="0" y="857251"/>
            <a:ext cx="6558284" cy="4286250"/>
          </a:xfrm>
          <a:prstGeom prst="rect">
            <a:avLst/>
          </a:prstGeom>
          <a:noFill/>
          <a:ln>
            <a:noFill/>
          </a:ln>
        </p:spPr>
      </p:pic>
      <p:sp>
        <p:nvSpPr>
          <p:cNvPr id="391" name="Google Shape;391;p72"/>
          <p:cNvSpPr txBox="1">
            <a:spLocks noGrp="1"/>
          </p:cNvSpPr>
          <p:nvPr>
            <p:ph type="title"/>
          </p:nvPr>
        </p:nvSpPr>
        <p:spPr>
          <a:xfrm>
            <a:off x="361917" y="2112307"/>
            <a:ext cx="7886700" cy="994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5400"/>
              <a:buFont typeface="Arial"/>
              <a:buNone/>
              <a:defRPr sz="5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92" name="Google Shape;392;p72"/>
          <p:cNvSpPr txBox="1">
            <a:spLocks noGrp="1"/>
          </p:cNvSpPr>
          <p:nvPr>
            <p:ph type="body" idx="1"/>
          </p:nvPr>
        </p:nvSpPr>
        <p:spPr>
          <a:xfrm>
            <a:off x="361917" y="3685940"/>
            <a:ext cx="6903900" cy="3501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3200"/>
              <a:buNone/>
              <a:defRPr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3" name="Google Shape;393;p72"/>
          <p:cNvSpPr txBox="1">
            <a:spLocks noGrp="1"/>
          </p:cNvSpPr>
          <p:nvPr>
            <p:ph type="body" idx="2"/>
          </p:nvPr>
        </p:nvSpPr>
        <p:spPr>
          <a:xfrm>
            <a:off x="2910888" y="4216097"/>
            <a:ext cx="2922600" cy="3714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3200"/>
              <a:buNone/>
              <a:defRPr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394" name="Google Shape;394;p72"/>
          <p:cNvPicPr preferRelativeResize="0"/>
          <p:nvPr/>
        </p:nvPicPr>
        <p:blipFill rotWithShape="1">
          <a:blip r:embed="rId3">
            <a:alphaModFix/>
          </a:blip>
          <a:srcRect/>
          <a:stretch/>
        </p:blipFill>
        <p:spPr>
          <a:xfrm>
            <a:off x="77000" y="84018"/>
            <a:ext cx="2072259" cy="1157479"/>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
  <p:cSld name="Text slide">
    <p:spTree>
      <p:nvGrpSpPr>
        <p:cNvPr id="1" name="Shape 395"/>
        <p:cNvGrpSpPr/>
        <p:nvPr/>
      </p:nvGrpSpPr>
      <p:grpSpPr>
        <a:xfrm>
          <a:off x="0" y="0"/>
          <a:ext cx="0" cy="0"/>
          <a:chOff x="0" y="0"/>
          <a:chExt cx="0" cy="0"/>
        </a:xfrm>
      </p:grpSpPr>
      <p:sp>
        <p:nvSpPr>
          <p:cNvPr id="396" name="Google Shape;396;p73"/>
          <p:cNvSpPr txBox="1">
            <a:spLocks noGrp="1"/>
          </p:cNvSpPr>
          <p:nvPr>
            <p:ph type="title"/>
          </p:nvPr>
        </p:nvSpPr>
        <p:spPr>
          <a:xfrm>
            <a:off x="345846" y="210464"/>
            <a:ext cx="7221300" cy="994200"/>
          </a:xfrm>
          <a:prstGeom prst="rect">
            <a:avLst/>
          </a:prstGeom>
          <a:noFill/>
          <a:ln>
            <a:noFill/>
          </a:ln>
        </p:spPr>
        <p:txBody>
          <a:bodyPr spcFirstLastPara="1" wrap="square" lIns="0" tIns="0" rIns="0" bIns="0" anchor="t" anchorCtr="0">
            <a:noAutofit/>
          </a:bodyPr>
          <a:lstStyle>
            <a:lvl1pPr lvl="0" algn="l" rtl="0">
              <a:lnSpc>
                <a:spcPct val="211111"/>
              </a:lnSpc>
              <a:spcBef>
                <a:spcPts val="0"/>
              </a:spcBef>
              <a:spcAft>
                <a:spcPts val="0"/>
              </a:spcAft>
              <a:buClr>
                <a:schemeClr val="lt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97" name="Google Shape;397;p73"/>
          <p:cNvPicPr preferRelativeResize="0"/>
          <p:nvPr/>
        </p:nvPicPr>
        <p:blipFill rotWithShape="1">
          <a:blip r:embed="rId2">
            <a:alphaModFix/>
          </a:blip>
          <a:srcRect/>
          <a:stretch/>
        </p:blipFill>
        <p:spPr>
          <a:xfrm>
            <a:off x="89169" y="4466184"/>
            <a:ext cx="1833008" cy="614151"/>
          </a:xfrm>
          <a:prstGeom prst="rect">
            <a:avLst/>
          </a:prstGeom>
          <a:noFill/>
          <a:ln>
            <a:noFill/>
          </a:ln>
        </p:spPr>
      </p:pic>
      <p:sp>
        <p:nvSpPr>
          <p:cNvPr id="398" name="Google Shape;398;p73"/>
          <p:cNvSpPr txBox="1">
            <a:spLocks noGrp="1"/>
          </p:cNvSpPr>
          <p:nvPr>
            <p:ph type="body" idx="1"/>
          </p:nvPr>
        </p:nvSpPr>
        <p:spPr>
          <a:xfrm>
            <a:off x="354097" y="1369219"/>
            <a:ext cx="7212900" cy="3096900"/>
          </a:xfrm>
          <a:prstGeom prst="rect">
            <a:avLst/>
          </a:prstGeom>
          <a:noFill/>
          <a:ln>
            <a:noFill/>
          </a:ln>
        </p:spPr>
        <p:txBody>
          <a:bodyPr spcFirstLastPara="1" wrap="square" lIns="0" tIns="0" rIns="0" bIns="0" anchor="t" anchorCtr="0">
            <a:noAutofit/>
          </a:bodyPr>
          <a:lstStyle>
            <a:lvl1pPr marL="457200" lvl="0" indent="-228600" algn="l" rtl="0">
              <a:lnSpc>
                <a:spcPct val="145454"/>
              </a:lnSpc>
              <a:spcBef>
                <a:spcPts val="0"/>
              </a:spcBef>
              <a:spcAft>
                <a:spcPts val="0"/>
              </a:spcAft>
              <a:buClr>
                <a:schemeClr val="dk1"/>
              </a:buClr>
              <a:buSzPts val="2200"/>
              <a:buNone/>
              <a:defRPr sz="2200"/>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9" name="Google Shape;399;p73"/>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7">
  <p:cSld name="Divider slide: Yellow">
    <p:bg>
      <p:bgPr>
        <a:solidFill>
          <a:schemeClr val="accent6"/>
        </a:solidFill>
        <a:effectLst/>
      </p:bgPr>
    </p:bg>
    <p:spTree>
      <p:nvGrpSpPr>
        <p:cNvPr id="1" name="Shape 400"/>
        <p:cNvGrpSpPr/>
        <p:nvPr/>
      </p:nvGrpSpPr>
      <p:grpSpPr>
        <a:xfrm>
          <a:off x="0" y="0"/>
          <a:ext cx="0" cy="0"/>
          <a:chOff x="0" y="0"/>
          <a:chExt cx="0" cy="0"/>
        </a:xfrm>
      </p:grpSpPr>
      <p:pic>
        <p:nvPicPr>
          <p:cNvPr id="401" name="Google Shape;401;p74"/>
          <p:cNvPicPr preferRelativeResize="0"/>
          <p:nvPr/>
        </p:nvPicPr>
        <p:blipFill>
          <a:blip r:embed="rId2">
            <a:alphaModFix/>
          </a:blip>
          <a:stretch>
            <a:fillRect/>
          </a:stretch>
        </p:blipFill>
        <p:spPr>
          <a:xfrm>
            <a:off x="2" y="0"/>
            <a:ext cx="6243037" cy="3987009"/>
          </a:xfrm>
          <a:prstGeom prst="rect">
            <a:avLst/>
          </a:prstGeom>
          <a:noFill/>
          <a:ln>
            <a:noFill/>
          </a:ln>
        </p:spPr>
      </p:pic>
      <p:pic>
        <p:nvPicPr>
          <p:cNvPr id="402" name="Google Shape;402;p74"/>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403" name="Google Shape;403;p74"/>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2"/>
              </a:buClr>
              <a:buSzPts val="5000"/>
              <a:buNone/>
              <a:defRPr sz="5000" b="1">
                <a:solidFill>
                  <a:schemeClr val="lt2"/>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404" name="Google Shape;404;p74"/>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3200"/>
              <a:buNone/>
              <a:defRPr b="1">
                <a:solidFill>
                  <a:schemeClr val="dk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405" name="Google Shape;405;p74"/>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
  <p:cSld name="Divider slide: Cyan">
    <p:bg>
      <p:bgPr>
        <a:solidFill>
          <a:schemeClr val="accent6"/>
        </a:solidFill>
        <a:effectLst/>
      </p:bgPr>
    </p:bg>
    <p:spTree>
      <p:nvGrpSpPr>
        <p:cNvPr id="1" name="Shape 406"/>
        <p:cNvGrpSpPr/>
        <p:nvPr/>
      </p:nvGrpSpPr>
      <p:grpSpPr>
        <a:xfrm>
          <a:off x="0" y="0"/>
          <a:ext cx="0" cy="0"/>
          <a:chOff x="0" y="0"/>
          <a:chExt cx="0" cy="0"/>
        </a:xfrm>
      </p:grpSpPr>
      <p:pic>
        <p:nvPicPr>
          <p:cNvPr id="407" name="Google Shape;407;p75"/>
          <p:cNvPicPr preferRelativeResize="0"/>
          <p:nvPr/>
        </p:nvPicPr>
        <p:blipFill>
          <a:blip r:embed="rId2">
            <a:alphaModFix/>
          </a:blip>
          <a:stretch>
            <a:fillRect/>
          </a:stretch>
        </p:blipFill>
        <p:spPr>
          <a:xfrm>
            <a:off x="0" y="0"/>
            <a:ext cx="6032926" cy="3852826"/>
          </a:xfrm>
          <a:prstGeom prst="rect">
            <a:avLst/>
          </a:prstGeom>
          <a:noFill/>
          <a:ln>
            <a:noFill/>
          </a:ln>
        </p:spPr>
      </p:pic>
      <p:pic>
        <p:nvPicPr>
          <p:cNvPr id="408" name="Google Shape;408;p75"/>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409" name="Google Shape;409;p75"/>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410" name="Google Shape;410;p75"/>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411" name="Google Shape;411;p75"/>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0">
  <p:cSld name="Section number: Orange">
    <p:bg>
      <p:bgPr>
        <a:solidFill>
          <a:schemeClr val="accent6"/>
        </a:solidFill>
        <a:effectLst/>
      </p:bgPr>
    </p:bg>
    <p:spTree>
      <p:nvGrpSpPr>
        <p:cNvPr id="1" name="Shape 412"/>
        <p:cNvGrpSpPr/>
        <p:nvPr/>
      </p:nvGrpSpPr>
      <p:grpSpPr>
        <a:xfrm>
          <a:off x="0" y="0"/>
          <a:ext cx="0" cy="0"/>
          <a:chOff x="0" y="0"/>
          <a:chExt cx="0" cy="0"/>
        </a:xfrm>
      </p:grpSpPr>
      <p:pic>
        <p:nvPicPr>
          <p:cNvPr id="413" name="Google Shape;413;p76"/>
          <p:cNvPicPr preferRelativeResize="0"/>
          <p:nvPr/>
        </p:nvPicPr>
        <p:blipFill>
          <a:blip r:embed="rId2">
            <a:alphaModFix/>
          </a:blip>
          <a:stretch>
            <a:fillRect/>
          </a:stretch>
        </p:blipFill>
        <p:spPr>
          <a:xfrm>
            <a:off x="5887624" y="238640"/>
            <a:ext cx="2436731" cy="2436753"/>
          </a:xfrm>
          <a:prstGeom prst="rect">
            <a:avLst/>
          </a:prstGeom>
          <a:noFill/>
          <a:ln>
            <a:noFill/>
          </a:ln>
        </p:spPr>
      </p:pic>
      <p:pic>
        <p:nvPicPr>
          <p:cNvPr id="414" name="Google Shape;414;p76"/>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415" name="Google Shape;415;p76"/>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9000"/>
              </a:lnSpc>
              <a:spcBef>
                <a:spcPts val="0"/>
              </a:spcBef>
              <a:spcAft>
                <a:spcPts val="0"/>
              </a:spcAft>
              <a:buClr>
                <a:schemeClr val="dk1"/>
              </a:buClr>
              <a:buSzPts val="3200"/>
              <a:buFont typeface="Arial"/>
              <a:buNone/>
              <a:defRPr>
                <a:solidFill>
                  <a:schemeClr val="dk1"/>
                </a:solidFill>
              </a:defRPr>
            </a:lvl1pPr>
            <a:lvl2pPr lvl="1" rtl="0">
              <a:lnSpc>
                <a:spcPct val="119000"/>
              </a:lnSpc>
              <a:spcBef>
                <a:spcPts val="0"/>
              </a:spcBef>
              <a:spcAft>
                <a:spcPts val="0"/>
              </a:spcAft>
              <a:buSzPts val="1400"/>
              <a:buNone/>
              <a:defRPr/>
            </a:lvl2pPr>
            <a:lvl3pPr lvl="2" rtl="0">
              <a:lnSpc>
                <a:spcPct val="119000"/>
              </a:lnSpc>
              <a:spcBef>
                <a:spcPts val="0"/>
              </a:spcBef>
              <a:spcAft>
                <a:spcPts val="0"/>
              </a:spcAft>
              <a:buSzPts val="1400"/>
              <a:buNone/>
              <a:defRPr/>
            </a:lvl3pPr>
            <a:lvl4pPr lvl="3" rtl="0">
              <a:lnSpc>
                <a:spcPct val="119000"/>
              </a:lnSpc>
              <a:spcBef>
                <a:spcPts val="0"/>
              </a:spcBef>
              <a:spcAft>
                <a:spcPts val="0"/>
              </a:spcAft>
              <a:buSzPts val="1400"/>
              <a:buNone/>
              <a:defRPr/>
            </a:lvl4pPr>
            <a:lvl5pPr lvl="4" rtl="0">
              <a:lnSpc>
                <a:spcPct val="119000"/>
              </a:lnSpc>
              <a:spcBef>
                <a:spcPts val="0"/>
              </a:spcBef>
              <a:spcAft>
                <a:spcPts val="0"/>
              </a:spcAft>
              <a:buSzPts val="1400"/>
              <a:buNone/>
              <a:defRPr/>
            </a:lvl5pPr>
            <a:lvl6pPr lvl="5" rtl="0">
              <a:lnSpc>
                <a:spcPct val="119000"/>
              </a:lnSpc>
              <a:spcBef>
                <a:spcPts val="0"/>
              </a:spcBef>
              <a:spcAft>
                <a:spcPts val="0"/>
              </a:spcAft>
              <a:buSzPts val="1400"/>
              <a:buNone/>
              <a:defRPr/>
            </a:lvl6pPr>
            <a:lvl7pPr lvl="6" rtl="0">
              <a:lnSpc>
                <a:spcPct val="119000"/>
              </a:lnSpc>
              <a:spcBef>
                <a:spcPts val="0"/>
              </a:spcBef>
              <a:spcAft>
                <a:spcPts val="0"/>
              </a:spcAft>
              <a:buSzPts val="1400"/>
              <a:buNone/>
              <a:defRPr/>
            </a:lvl7pPr>
            <a:lvl8pPr lvl="7" rtl="0">
              <a:lnSpc>
                <a:spcPct val="119000"/>
              </a:lnSpc>
              <a:spcBef>
                <a:spcPts val="0"/>
              </a:spcBef>
              <a:spcAft>
                <a:spcPts val="0"/>
              </a:spcAft>
              <a:buSzPts val="1400"/>
              <a:buNone/>
              <a:defRPr/>
            </a:lvl8pPr>
            <a:lvl9pPr lvl="8" rtl="0">
              <a:lnSpc>
                <a:spcPct val="119000"/>
              </a:lnSpc>
              <a:spcBef>
                <a:spcPts val="0"/>
              </a:spcBef>
              <a:spcAft>
                <a:spcPts val="0"/>
              </a:spcAft>
              <a:buSzPts val="1400"/>
              <a:buNone/>
              <a:defRPr/>
            </a:lvl9pPr>
          </a:lstStyle>
          <a:p>
            <a:endParaRPr/>
          </a:p>
        </p:txBody>
      </p:sp>
      <p:sp>
        <p:nvSpPr>
          <p:cNvPr id="416" name="Google Shape;416;p76"/>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7" name="Google Shape;417;p76"/>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dk1"/>
              </a:buClr>
              <a:buSzPts val="12000"/>
              <a:buNone/>
              <a:defRPr sz="120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8" name="Google Shape;418;p76"/>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9">
  <p:cSld name="Section number: Cyan">
    <p:bg>
      <p:bgPr>
        <a:solidFill>
          <a:schemeClr val="accent6"/>
        </a:solidFill>
        <a:effectLst/>
      </p:bgPr>
    </p:bg>
    <p:spTree>
      <p:nvGrpSpPr>
        <p:cNvPr id="1" name="Shape 419"/>
        <p:cNvGrpSpPr/>
        <p:nvPr/>
      </p:nvGrpSpPr>
      <p:grpSpPr>
        <a:xfrm>
          <a:off x="0" y="0"/>
          <a:ext cx="0" cy="0"/>
          <a:chOff x="0" y="0"/>
          <a:chExt cx="0" cy="0"/>
        </a:xfrm>
      </p:grpSpPr>
      <p:pic>
        <p:nvPicPr>
          <p:cNvPr id="420" name="Google Shape;420;p77"/>
          <p:cNvPicPr preferRelativeResize="0"/>
          <p:nvPr/>
        </p:nvPicPr>
        <p:blipFill>
          <a:blip r:embed="rId2">
            <a:alphaModFix/>
          </a:blip>
          <a:stretch>
            <a:fillRect/>
          </a:stretch>
        </p:blipFill>
        <p:spPr>
          <a:xfrm>
            <a:off x="5889700" y="229893"/>
            <a:ext cx="2510231" cy="2510231"/>
          </a:xfrm>
          <a:prstGeom prst="rect">
            <a:avLst/>
          </a:prstGeom>
          <a:noFill/>
          <a:ln>
            <a:noFill/>
          </a:ln>
        </p:spPr>
      </p:pic>
      <p:pic>
        <p:nvPicPr>
          <p:cNvPr id="421" name="Google Shape;421;p77"/>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422" name="Google Shape;422;p77"/>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3" name="Google Shape;423;p77"/>
          <p:cNvSpPr txBox="1">
            <a:spLocks noGrp="1"/>
          </p:cNvSpPr>
          <p:nvPr>
            <p:ph type="body" idx="1"/>
          </p:nvPr>
        </p:nvSpPr>
        <p:spPr>
          <a:xfrm>
            <a:off x="383226" y="1784574"/>
            <a:ext cx="53085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424" name="Google Shape;424;p77"/>
          <p:cNvSpPr txBox="1">
            <a:spLocks noGrp="1"/>
          </p:cNvSpPr>
          <p:nvPr>
            <p:ph type="body" idx="2"/>
          </p:nvPr>
        </p:nvSpPr>
        <p:spPr>
          <a:xfrm>
            <a:off x="6848477" y="865772"/>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lt1"/>
              </a:buClr>
              <a:buSzPts val="12000"/>
              <a:buNone/>
              <a:defRPr sz="12000" b="1">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5" name="Google Shape;425;p77"/>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8">
  <p:cSld name="Divider slide: Image">
    <p:bg>
      <p:bgPr>
        <a:solidFill>
          <a:schemeClr val="accent6"/>
        </a:solidFill>
        <a:effectLst/>
      </p:bgPr>
    </p:bg>
    <p:spTree>
      <p:nvGrpSpPr>
        <p:cNvPr id="1" name="Shape 426"/>
        <p:cNvGrpSpPr/>
        <p:nvPr/>
      </p:nvGrpSpPr>
      <p:grpSpPr>
        <a:xfrm>
          <a:off x="0" y="0"/>
          <a:ext cx="0" cy="0"/>
          <a:chOff x="0" y="0"/>
          <a:chExt cx="0" cy="0"/>
        </a:xfrm>
      </p:grpSpPr>
      <p:sp>
        <p:nvSpPr>
          <p:cNvPr id="427" name="Google Shape;427;p78"/>
          <p:cNvSpPr>
            <a:spLocks noGrp="1"/>
          </p:cNvSpPr>
          <p:nvPr>
            <p:ph type="pic" idx="2"/>
          </p:nvPr>
        </p:nvSpPr>
        <p:spPr>
          <a:xfrm>
            <a:off x="2269550" y="-797625"/>
            <a:ext cx="9144000" cy="51435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428" name="Google Shape;428;p78"/>
          <p:cNvPicPr preferRelativeResize="0"/>
          <p:nvPr/>
        </p:nvPicPr>
        <p:blipFill rotWithShape="1">
          <a:blip r:embed="rId2">
            <a:alphaModFix/>
          </a:blip>
          <a:srcRect/>
          <a:stretch/>
        </p:blipFill>
        <p:spPr>
          <a:xfrm>
            <a:off x="89169" y="4466184"/>
            <a:ext cx="1833008" cy="614151"/>
          </a:xfrm>
          <a:prstGeom prst="rect">
            <a:avLst/>
          </a:prstGeom>
          <a:noFill/>
          <a:ln>
            <a:noFill/>
          </a:ln>
        </p:spPr>
      </p:pic>
      <p:sp>
        <p:nvSpPr>
          <p:cNvPr id="429" name="Google Shape;429;p78"/>
          <p:cNvSpPr txBox="1">
            <a:spLocks noGrp="1"/>
          </p:cNvSpPr>
          <p:nvPr>
            <p:ph type="body" idx="1"/>
          </p:nvPr>
        </p:nvSpPr>
        <p:spPr>
          <a:xfrm>
            <a:off x="373609" y="3077213"/>
            <a:ext cx="3648000" cy="1389000"/>
          </a:xfrm>
          <a:prstGeom prst="rect">
            <a:avLst/>
          </a:prstGeom>
          <a:noFill/>
          <a:ln>
            <a:noFill/>
          </a:ln>
        </p:spPr>
        <p:txBody>
          <a:bodyPr spcFirstLastPara="1" wrap="square" lIns="0" tIns="0" rIns="0" bIns="0" anchor="t" anchorCtr="0">
            <a:noAutofit/>
          </a:bodyPr>
          <a:lstStyle>
            <a:lvl1pPr marL="457200" lvl="0" indent="-228600" algn="l" rtl="0">
              <a:lnSpc>
                <a:spcPct val="112500"/>
              </a:lnSpc>
              <a:spcBef>
                <a:spcPts val="0"/>
              </a:spcBef>
              <a:spcAft>
                <a:spcPts val="0"/>
              </a:spcAft>
              <a:buClr>
                <a:schemeClr val="dk1"/>
              </a:buClr>
              <a:buSzPts val="3200"/>
              <a:buNone/>
              <a:defRPr sz="32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0" name="Google Shape;430;p78"/>
          <p:cNvSpPr txBox="1">
            <a:spLocks noGrp="1"/>
          </p:cNvSpPr>
          <p:nvPr>
            <p:ph type="body" idx="3"/>
          </p:nvPr>
        </p:nvSpPr>
        <p:spPr>
          <a:xfrm>
            <a:off x="373609" y="2763439"/>
            <a:ext cx="3648000" cy="259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lt1"/>
              </a:buClr>
              <a:buSzPts val="2200"/>
              <a:buNone/>
              <a:defRPr sz="2200" b="1">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1" name="Google Shape;431;p78"/>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200" b="1" i="0" u="none" strike="noStrike" cap="none">
                <a:solidFill>
                  <a:schemeClr val="lt1"/>
                </a:solidFill>
                <a:latin typeface="Arial"/>
                <a:ea typeface="Arial"/>
                <a:cs typeface="Arial"/>
                <a:sym typeface="Arial"/>
              </a:defRPr>
            </a:lvl1pPr>
            <a:lvl2pPr marL="0" lvl="1" indent="0" algn="r" rtl="0">
              <a:spcBef>
                <a:spcPts val="0"/>
              </a:spcBef>
              <a:buNone/>
              <a:defRPr sz="1200" b="1" i="0" u="none" strike="noStrike" cap="none">
                <a:solidFill>
                  <a:schemeClr val="lt1"/>
                </a:solidFill>
                <a:latin typeface="Arial"/>
                <a:ea typeface="Arial"/>
                <a:cs typeface="Arial"/>
                <a:sym typeface="Arial"/>
              </a:defRPr>
            </a:lvl2pPr>
            <a:lvl3pPr marL="0" lvl="2" indent="0" algn="r" rtl="0">
              <a:spcBef>
                <a:spcPts val="0"/>
              </a:spcBef>
              <a:buNone/>
              <a:defRPr sz="1200" b="1" i="0" u="none" strike="noStrike" cap="none">
                <a:solidFill>
                  <a:schemeClr val="lt1"/>
                </a:solidFill>
                <a:latin typeface="Arial"/>
                <a:ea typeface="Arial"/>
                <a:cs typeface="Arial"/>
                <a:sym typeface="Arial"/>
              </a:defRPr>
            </a:lvl3pPr>
            <a:lvl4pPr marL="0" lvl="3" indent="0" algn="r" rtl="0">
              <a:spcBef>
                <a:spcPts val="0"/>
              </a:spcBef>
              <a:buNone/>
              <a:defRPr sz="1200" b="1" i="0" u="none" strike="noStrike" cap="none">
                <a:solidFill>
                  <a:schemeClr val="lt1"/>
                </a:solidFill>
                <a:latin typeface="Arial"/>
                <a:ea typeface="Arial"/>
                <a:cs typeface="Arial"/>
                <a:sym typeface="Arial"/>
              </a:defRPr>
            </a:lvl4pPr>
            <a:lvl5pPr marL="0" lvl="4" indent="0" algn="r" rtl="0">
              <a:spcBef>
                <a:spcPts val="0"/>
              </a:spcBef>
              <a:buNone/>
              <a:defRPr sz="1200" b="1" i="0" u="none" strike="noStrike" cap="none">
                <a:solidFill>
                  <a:schemeClr val="lt1"/>
                </a:solidFill>
                <a:latin typeface="Arial"/>
                <a:ea typeface="Arial"/>
                <a:cs typeface="Arial"/>
                <a:sym typeface="Arial"/>
              </a:defRPr>
            </a:lvl5pPr>
            <a:lvl6pPr marL="0" lvl="5" indent="0" algn="r" rtl="0">
              <a:spcBef>
                <a:spcPts val="0"/>
              </a:spcBef>
              <a:buNone/>
              <a:defRPr sz="1200" b="1" i="0" u="none" strike="noStrike" cap="none">
                <a:solidFill>
                  <a:schemeClr val="lt1"/>
                </a:solidFill>
                <a:latin typeface="Arial"/>
                <a:ea typeface="Arial"/>
                <a:cs typeface="Arial"/>
                <a:sym typeface="Arial"/>
              </a:defRPr>
            </a:lvl6pPr>
            <a:lvl7pPr marL="0" lvl="6" indent="0" algn="r" rtl="0">
              <a:spcBef>
                <a:spcPts val="0"/>
              </a:spcBef>
              <a:buNone/>
              <a:defRPr sz="1200" b="1" i="0" u="none" strike="noStrike" cap="none">
                <a:solidFill>
                  <a:schemeClr val="lt1"/>
                </a:solidFill>
                <a:latin typeface="Arial"/>
                <a:ea typeface="Arial"/>
                <a:cs typeface="Arial"/>
                <a:sym typeface="Arial"/>
              </a:defRPr>
            </a:lvl7pPr>
            <a:lvl8pPr marL="0" lvl="7" indent="0" algn="r" rtl="0">
              <a:spcBef>
                <a:spcPts val="0"/>
              </a:spcBef>
              <a:buNone/>
              <a:defRPr sz="1200" b="1" i="0" u="none" strike="noStrike" cap="none">
                <a:solidFill>
                  <a:schemeClr val="lt1"/>
                </a:solidFill>
                <a:latin typeface="Arial"/>
                <a:ea typeface="Arial"/>
                <a:cs typeface="Arial"/>
                <a:sym typeface="Arial"/>
              </a:defRPr>
            </a:lvl8pPr>
            <a:lvl9pPr marL="0" lvl="8" indent="0" algn="r" rtl="0">
              <a:spcBef>
                <a:spcPts val="0"/>
              </a:spcBef>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4">
  <p:cSld name="Thank you slide">
    <p:bg>
      <p:bgPr>
        <a:solidFill>
          <a:schemeClr val="accent6"/>
        </a:solidFill>
        <a:effectLst/>
      </p:bgPr>
    </p:bg>
    <p:spTree>
      <p:nvGrpSpPr>
        <p:cNvPr id="1" name="Shape 432"/>
        <p:cNvGrpSpPr/>
        <p:nvPr/>
      </p:nvGrpSpPr>
      <p:grpSpPr>
        <a:xfrm>
          <a:off x="0" y="0"/>
          <a:ext cx="0" cy="0"/>
          <a:chOff x="0" y="0"/>
          <a:chExt cx="0" cy="0"/>
        </a:xfrm>
      </p:grpSpPr>
      <p:pic>
        <p:nvPicPr>
          <p:cNvPr id="433" name="Google Shape;433;p79"/>
          <p:cNvPicPr preferRelativeResize="0"/>
          <p:nvPr/>
        </p:nvPicPr>
        <p:blipFill>
          <a:blip r:embed="rId2">
            <a:alphaModFix/>
          </a:blip>
          <a:stretch>
            <a:fillRect/>
          </a:stretch>
        </p:blipFill>
        <p:spPr>
          <a:xfrm>
            <a:off x="2279124" y="-81113"/>
            <a:ext cx="5259283" cy="4003967"/>
          </a:xfrm>
          <a:prstGeom prst="rect">
            <a:avLst/>
          </a:prstGeom>
          <a:noFill/>
          <a:ln>
            <a:noFill/>
          </a:ln>
        </p:spPr>
      </p:pic>
      <p:sp>
        <p:nvSpPr>
          <p:cNvPr id="434" name="Google Shape;434;p79"/>
          <p:cNvSpPr txBox="1"/>
          <p:nvPr/>
        </p:nvSpPr>
        <p:spPr>
          <a:xfrm>
            <a:off x="3255282" y="1273209"/>
            <a:ext cx="4098300" cy="614400"/>
          </a:xfrm>
          <a:prstGeom prst="rect">
            <a:avLst/>
          </a:prstGeom>
          <a:noFill/>
          <a:ln>
            <a:noFill/>
          </a:ln>
        </p:spPr>
        <p:txBody>
          <a:bodyPr spcFirstLastPara="1" wrap="square" lIns="0" tIns="0" rIns="0" bIns="0" anchor="t" anchorCtr="0">
            <a:noAutofit/>
          </a:bodyPr>
          <a:lstStyle/>
          <a:p>
            <a:pPr marL="0" marR="0" lvl="0" indent="0" algn="l" rtl="0">
              <a:lnSpc>
                <a:spcPct val="108000"/>
              </a:lnSpc>
              <a:spcBef>
                <a:spcPts val="0"/>
              </a:spcBef>
              <a:spcAft>
                <a:spcPts val="0"/>
              </a:spcAft>
              <a:buClr>
                <a:schemeClr val="lt1"/>
              </a:buClr>
              <a:buSzPts val="5000"/>
              <a:buFont typeface="Arial"/>
              <a:buNone/>
            </a:pPr>
            <a:r>
              <a:rPr lang="en" sz="5000" b="1" i="0" u="none" strike="noStrike" cap="none">
                <a:solidFill>
                  <a:schemeClr val="lt1"/>
                </a:solidFill>
                <a:latin typeface="Nunito"/>
                <a:ea typeface="Nunito"/>
                <a:cs typeface="Nunito"/>
                <a:sym typeface="Nunito"/>
              </a:rPr>
              <a:t>THANK YOU</a:t>
            </a:r>
            <a:endParaRPr>
              <a:latin typeface="Nunito"/>
              <a:ea typeface="Nunito"/>
              <a:cs typeface="Nunito"/>
              <a:sym typeface="Nunito"/>
            </a:endParaRPr>
          </a:p>
        </p:txBody>
      </p:sp>
      <p:pic>
        <p:nvPicPr>
          <p:cNvPr id="435" name="Google Shape;435;p79"/>
          <p:cNvPicPr preferRelativeResize="0"/>
          <p:nvPr/>
        </p:nvPicPr>
        <p:blipFill rotWithShape="1">
          <a:blip r:embed="rId3">
            <a:alphaModFix/>
          </a:blip>
          <a:srcRect/>
          <a:stretch/>
        </p:blipFill>
        <p:spPr>
          <a:xfrm>
            <a:off x="77000" y="3922858"/>
            <a:ext cx="2072259" cy="1157479"/>
          </a:xfrm>
          <a:prstGeom prst="rect">
            <a:avLst/>
          </a:prstGeom>
          <a:noFill/>
          <a:ln>
            <a:noFill/>
          </a:ln>
        </p:spPr>
      </p:pic>
      <p:sp>
        <p:nvSpPr>
          <p:cNvPr id="436" name="Google Shape;436;p79"/>
          <p:cNvSpPr txBox="1">
            <a:spLocks noGrp="1"/>
          </p:cNvSpPr>
          <p:nvPr>
            <p:ph type="ctrTitle"/>
          </p:nvPr>
        </p:nvSpPr>
        <p:spPr>
          <a:xfrm>
            <a:off x="3255281" y="1931233"/>
            <a:ext cx="5692800" cy="128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800"/>
              <a:buFont typeface="Arial"/>
              <a:buNone/>
              <a:defRPr sz="28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4">
  <p:cSld name="Divider slide: Orange">
    <p:bg>
      <p:bgPr>
        <a:solidFill>
          <a:schemeClr val="accent6"/>
        </a:solidFill>
        <a:effectLst/>
      </p:bgPr>
    </p:bg>
    <p:spTree>
      <p:nvGrpSpPr>
        <p:cNvPr id="1" name="Shape 437"/>
        <p:cNvGrpSpPr/>
        <p:nvPr/>
      </p:nvGrpSpPr>
      <p:grpSpPr>
        <a:xfrm>
          <a:off x="0" y="0"/>
          <a:ext cx="0" cy="0"/>
          <a:chOff x="0" y="0"/>
          <a:chExt cx="0" cy="0"/>
        </a:xfrm>
      </p:grpSpPr>
      <p:pic>
        <p:nvPicPr>
          <p:cNvPr id="438" name="Google Shape;438;p80"/>
          <p:cNvPicPr preferRelativeResize="0"/>
          <p:nvPr/>
        </p:nvPicPr>
        <p:blipFill>
          <a:blip r:embed="rId2">
            <a:alphaModFix/>
          </a:blip>
          <a:stretch>
            <a:fillRect/>
          </a:stretch>
        </p:blipFill>
        <p:spPr>
          <a:xfrm>
            <a:off x="-14" y="16"/>
            <a:ext cx="6495114" cy="4153443"/>
          </a:xfrm>
          <a:prstGeom prst="rect">
            <a:avLst/>
          </a:prstGeom>
          <a:noFill/>
          <a:ln>
            <a:noFill/>
          </a:ln>
        </p:spPr>
      </p:pic>
      <p:pic>
        <p:nvPicPr>
          <p:cNvPr id="439" name="Google Shape;439;p80"/>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440" name="Google Shape;440;p80"/>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441" name="Google Shape;441;p80"/>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442" name="Google Shape;442;p80"/>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5">
  <p:cSld name="Divider slide: Magenta">
    <p:bg>
      <p:bgPr>
        <a:solidFill>
          <a:schemeClr val="accent6"/>
        </a:solidFill>
        <a:effectLst/>
      </p:bgPr>
    </p:bg>
    <p:spTree>
      <p:nvGrpSpPr>
        <p:cNvPr id="1" name="Shape 443"/>
        <p:cNvGrpSpPr/>
        <p:nvPr/>
      </p:nvGrpSpPr>
      <p:grpSpPr>
        <a:xfrm>
          <a:off x="0" y="0"/>
          <a:ext cx="0" cy="0"/>
          <a:chOff x="0" y="0"/>
          <a:chExt cx="0" cy="0"/>
        </a:xfrm>
      </p:grpSpPr>
      <p:pic>
        <p:nvPicPr>
          <p:cNvPr id="444" name="Google Shape;444;p81"/>
          <p:cNvPicPr preferRelativeResize="0"/>
          <p:nvPr/>
        </p:nvPicPr>
        <p:blipFill>
          <a:blip r:embed="rId2">
            <a:alphaModFix/>
          </a:blip>
          <a:stretch>
            <a:fillRect/>
          </a:stretch>
        </p:blipFill>
        <p:spPr>
          <a:xfrm>
            <a:off x="-25" y="0"/>
            <a:ext cx="6584644" cy="4205148"/>
          </a:xfrm>
          <a:prstGeom prst="rect">
            <a:avLst/>
          </a:prstGeom>
          <a:noFill/>
          <a:ln>
            <a:noFill/>
          </a:ln>
        </p:spPr>
      </p:pic>
      <p:pic>
        <p:nvPicPr>
          <p:cNvPr id="445" name="Google Shape;445;p81"/>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446" name="Google Shape;446;p81"/>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447" name="Google Shape;447;p81"/>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448" name="Google Shape;448;p81"/>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6">
  <p:cSld name="Divider slide: Green">
    <p:bg>
      <p:bgPr>
        <a:solidFill>
          <a:schemeClr val="accent6"/>
        </a:solidFill>
        <a:effectLst/>
      </p:bgPr>
    </p:bg>
    <p:spTree>
      <p:nvGrpSpPr>
        <p:cNvPr id="1" name="Shape 449"/>
        <p:cNvGrpSpPr/>
        <p:nvPr/>
      </p:nvGrpSpPr>
      <p:grpSpPr>
        <a:xfrm>
          <a:off x="0" y="0"/>
          <a:ext cx="0" cy="0"/>
          <a:chOff x="0" y="0"/>
          <a:chExt cx="0" cy="0"/>
        </a:xfrm>
      </p:grpSpPr>
      <p:pic>
        <p:nvPicPr>
          <p:cNvPr id="450" name="Google Shape;450;p82"/>
          <p:cNvPicPr preferRelativeResize="0"/>
          <p:nvPr/>
        </p:nvPicPr>
        <p:blipFill>
          <a:blip r:embed="rId2">
            <a:alphaModFix/>
          </a:blip>
          <a:stretch>
            <a:fillRect/>
          </a:stretch>
        </p:blipFill>
        <p:spPr>
          <a:xfrm>
            <a:off x="0" y="0"/>
            <a:ext cx="6579281" cy="4201725"/>
          </a:xfrm>
          <a:prstGeom prst="rect">
            <a:avLst/>
          </a:prstGeom>
          <a:noFill/>
          <a:ln>
            <a:noFill/>
          </a:ln>
        </p:spPr>
      </p:pic>
      <p:pic>
        <p:nvPicPr>
          <p:cNvPr id="451" name="Google Shape;451;p82"/>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452" name="Google Shape;452;p82"/>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453" name="Google Shape;453;p82"/>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454" name="Google Shape;454;p82"/>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1">
  <p:cSld name="Section number: Magenta">
    <p:bg>
      <p:bgPr>
        <a:solidFill>
          <a:schemeClr val="accent6"/>
        </a:solidFill>
        <a:effectLst/>
      </p:bgPr>
    </p:bg>
    <p:spTree>
      <p:nvGrpSpPr>
        <p:cNvPr id="1" name="Shape 455"/>
        <p:cNvGrpSpPr/>
        <p:nvPr/>
      </p:nvGrpSpPr>
      <p:grpSpPr>
        <a:xfrm>
          <a:off x="0" y="0"/>
          <a:ext cx="0" cy="0"/>
          <a:chOff x="0" y="0"/>
          <a:chExt cx="0" cy="0"/>
        </a:xfrm>
      </p:grpSpPr>
      <p:pic>
        <p:nvPicPr>
          <p:cNvPr id="456" name="Google Shape;456;p83"/>
          <p:cNvPicPr preferRelativeResize="0"/>
          <p:nvPr/>
        </p:nvPicPr>
        <p:blipFill>
          <a:blip r:embed="rId2">
            <a:alphaModFix/>
          </a:blip>
          <a:stretch>
            <a:fillRect/>
          </a:stretch>
        </p:blipFill>
        <p:spPr>
          <a:xfrm>
            <a:off x="6068251" y="233550"/>
            <a:ext cx="2306812" cy="2281631"/>
          </a:xfrm>
          <a:prstGeom prst="rect">
            <a:avLst/>
          </a:prstGeom>
          <a:noFill/>
          <a:ln>
            <a:noFill/>
          </a:ln>
        </p:spPr>
      </p:pic>
      <p:pic>
        <p:nvPicPr>
          <p:cNvPr id="457" name="Google Shape;457;p83"/>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458" name="Google Shape;458;p83"/>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9" name="Google Shape;459;p83"/>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60" name="Google Shape;460;p83"/>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lt1"/>
              </a:buClr>
              <a:buSzPts val="12000"/>
              <a:buNone/>
              <a:defRPr sz="12000" b="1">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61" name="Google Shape;461;p83"/>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2">
  <p:cSld name="Section number: Green">
    <p:bg>
      <p:bgPr>
        <a:solidFill>
          <a:schemeClr val="accent6"/>
        </a:solidFill>
        <a:effectLst/>
      </p:bgPr>
    </p:bg>
    <p:spTree>
      <p:nvGrpSpPr>
        <p:cNvPr id="1" name="Shape 462"/>
        <p:cNvGrpSpPr/>
        <p:nvPr/>
      </p:nvGrpSpPr>
      <p:grpSpPr>
        <a:xfrm>
          <a:off x="0" y="0"/>
          <a:ext cx="0" cy="0"/>
          <a:chOff x="0" y="0"/>
          <a:chExt cx="0" cy="0"/>
        </a:xfrm>
      </p:grpSpPr>
      <p:pic>
        <p:nvPicPr>
          <p:cNvPr id="463" name="Google Shape;463;p84"/>
          <p:cNvPicPr preferRelativeResize="0"/>
          <p:nvPr/>
        </p:nvPicPr>
        <p:blipFill>
          <a:blip r:embed="rId2">
            <a:alphaModFix/>
          </a:blip>
          <a:stretch>
            <a:fillRect/>
          </a:stretch>
        </p:blipFill>
        <p:spPr>
          <a:xfrm>
            <a:off x="6003150" y="249019"/>
            <a:ext cx="2355638" cy="2329932"/>
          </a:xfrm>
          <a:prstGeom prst="rect">
            <a:avLst/>
          </a:prstGeom>
          <a:noFill/>
          <a:ln>
            <a:noFill/>
          </a:ln>
        </p:spPr>
      </p:pic>
      <p:pic>
        <p:nvPicPr>
          <p:cNvPr id="464" name="Google Shape;464;p84"/>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465" name="Google Shape;465;p84"/>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84"/>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467" name="Google Shape;467;p84"/>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dk1"/>
              </a:buClr>
              <a:buSzPts val="12000"/>
              <a:buNone/>
              <a:defRPr sz="120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68" name="Google Shape;468;p84"/>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3">
  <p:cSld name="Section number: Yellow">
    <p:bg>
      <p:bgPr>
        <a:solidFill>
          <a:schemeClr val="accent6"/>
        </a:solidFill>
        <a:effectLst/>
      </p:bgPr>
    </p:bg>
    <p:spTree>
      <p:nvGrpSpPr>
        <p:cNvPr id="1" name="Shape 469"/>
        <p:cNvGrpSpPr/>
        <p:nvPr/>
      </p:nvGrpSpPr>
      <p:grpSpPr>
        <a:xfrm>
          <a:off x="0" y="0"/>
          <a:ext cx="0" cy="0"/>
          <a:chOff x="0" y="0"/>
          <a:chExt cx="0" cy="0"/>
        </a:xfrm>
      </p:grpSpPr>
      <p:pic>
        <p:nvPicPr>
          <p:cNvPr id="470" name="Google Shape;470;p85"/>
          <p:cNvPicPr preferRelativeResize="0"/>
          <p:nvPr/>
        </p:nvPicPr>
        <p:blipFill>
          <a:blip r:embed="rId2">
            <a:alphaModFix/>
          </a:blip>
          <a:stretch>
            <a:fillRect/>
          </a:stretch>
        </p:blipFill>
        <p:spPr>
          <a:xfrm>
            <a:off x="5887625" y="249188"/>
            <a:ext cx="2442281" cy="2415655"/>
          </a:xfrm>
          <a:prstGeom prst="rect">
            <a:avLst/>
          </a:prstGeom>
          <a:noFill/>
          <a:ln>
            <a:noFill/>
          </a:ln>
        </p:spPr>
      </p:pic>
      <p:pic>
        <p:nvPicPr>
          <p:cNvPr id="471" name="Google Shape;471;p85"/>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472" name="Google Shape;472;p85"/>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3" name="Google Shape;473;p85"/>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474" name="Google Shape;474;p85"/>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dk1"/>
              </a:buClr>
              <a:buSzPts val="12000"/>
              <a:buNone/>
              <a:defRPr sz="120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5" name="Google Shape;475;p85"/>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476"/>
        <p:cNvGrpSpPr/>
        <p:nvPr/>
      </p:nvGrpSpPr>
      <p:grpSpPr>
        <a:xfrm>
          <a:off x="0" y="0"/>
          <a:ext cx="0" cy="0"/>
          <a:chOff x="0" y="0"/>
          <a:chExt cx="0" cy="0"/>
        </a:xfrm>
      </p:grpSpPr>
      <p:pic>
        <p:nvPicPr>
          <p:cNvPr id="477" name="Google Shape;477;p86"/>
          <p:cNvPicPr preferRelativeResize="0"/>
          <p:nvPr/>
        </p:nvPicPr>
        <p:blipFill rotWithShape="1">
          <a:blip r:embed="rId2">
            <a:alphaModFix/>
          </a:blip>
          <a:srcRect t="4644" b="4635"/>
          <a:stretch/>
        </p:blipFill>
        <p:spPr>
          <a:xfrm>
            <a:off x="-1097250" y="-516544"/>
            <a:ext cx="12856574" cy="5831494"/>
          </a:xfrm>
          <a:prstGeom prst="rect">
            <a:avLst/>
          </a:prstGeom>
          <a:noFill/>
          <a:ln>
            <a:noFill/>
          </a:ln>
        </p:spPr>
      </p:pic>
      <p:pic>
        <p:nvPicPr>
          <p:cNvPr id="478" name="Google Shape;478;p86"/>
          <p:cNvPicPr preferRelativeResize="0"/>
          <p:nvPr/>
        </p:nvPicPr>
        <p:blipFill>
          <a:blip r:embed="rId3">
            <a:alphaModFix/>
          </a:blip>
          <a:stretch>
            <a:fillRect/>
          </a:stretch>
        </p:blipFill>
        <p:spPr>
          <a:xfrm>
            <a:off x="-76200" y="2222287"/>
            <a:ext cx="3532125" cy="2974670"/>
          </a:xfrm>
          <a:prstGeom prst="rect">
            <a:avLst/>
          </a:prstGeom>
          <a:noFill/>
          <a:ln>
            <a:noFill/>
          </a:ln>
        </p:spPr>
      </p:pic>
      <p:sp>
        <p:nvSpPr>
          <p:cNvPr id="479" name="Google Shape;479;p86"/>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marL="0" lvl="0" indent="0" algn="r" rtl="0">
              <a:spcBef>
                <a:spcPts val="0"/>
              </a:spcBef>
              <a:spcAft>
                <a:spcPts val="0"/>
              </a:spcAft>
              <a:buNone/>
            </a:pPr>
            <a:fld id="{00000000-1234-1234-1234-123412341234}" type="slidenum">
              <a:rPr lang="en"/>
              <a:t>‹#›</a:t>
            </a:fld>
            <a:endParaRPr/>
          </a:p>
        </p:txBody>
      </p:sp>
      <p:sp>
        <p:nvSpPr>
          <p:cNvPr id="480" name="Google Shape;480;p86"/>
          <p:cNvSpPr txBox="1"/>
          <p:nvPr/>
        </p:nvSpPr>
        <p:spPr>
          <a:xfrm>
            <a:off x="88275" y="2714831"/>
            <a:ext cx="3990900" cy="37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rgbClr val="FFFFFF"/>
                </a:solidFill>
                <a:latin typeface="Nunito"/>
                <a:ea typeface="Nunito"/>
                <a:cs typeface="Nunito"/>
                <a:sym typeface="Nunito"/>
              </a:rPr>
              <a:t>Optional sub text</a:t>
            </a:r>
            <a:endParaRPr sz="2600" b="1">
              <a:solidFill>
                <a:srgbClr val="FFFFFF"/>
              </a:solidFill>
              <a:latin typeface="Nunito"/>
              <a:ea typeface="Nunito"/>
              <a:cs typeface="Nunito"/>
              <a:sym typeface="Nunito"/>
            </a:endParaRPr>
          </a:p>
        </p:txBody>
      </p:sp>
      <p:sp>
        <p:nvSpPr>
          <p:cNvPr id="481" name="Google Shape;481;p86"/>
          <p:cNvSpPr txBox="1"/>
          <p:nvPr/>
        </p:nvSpPr>
        <p:spPr>
          <a:xfrm>
            <a:off x="88275" y="3134841"/>
            <a:ext cx="3716700" cy="8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000046"/>
                </a:solidFill>
                <a:latin typeface="Nunito"/>
                <a:ea typeface="Nunito"/>
                <a:cs typeface="Nunito"/>
                <a:sym typeface="Nunito"/>
              </a:rPr>
              <a:t>IMAGE DIVIDER TITLE HERE CAPS ONLY</a:t>
            </a:r>
            <a:endParaRPr sz="3200" b="1">
              <a:solidFill>
                <a:srgbClr val="000046"/>
              </a:solidFill>
              <a:latin typeface="Nunito"/>
              <a:ea typeface="Nunito"/>
              <a:cs typeface="Nunito"/>
              <a:sym typeface="Nunito"/>
            </a:endParaRPr>
          </a:p>
        </p:txBody>
      </p:sp>
      <p:pic>
        <p:nvPicPr>
          <p:cNvPr id="482" name="Google Shape;482;p86"/>
          <p:cNvPicPr preferRelativeResize="0"/>
          <p:nvPr/>
        </p:nvPicPr>
        <p:blipFill rotWithShape="1">
          <a:blip r:embed="rId4">
            <a:alphaModFix/>
          </a:blip>
          <a:srcRect/>
          <a:stretch/>
        </p:blipFill>
        <p:spPr>
          <a:xfrm>
            <a:off x="12969" y="4466184"/>
            <a:ext cx="1833008" cy="614151"/>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 1">
  <p:cSld name="Cover slide 1_1">
    <p:bg>
      <p:bgPr>
        <a:solidFill>
          <a:schemeClr val="lt2"/>
        </a:solidFill>
        <a:effectLst/>
      </p:bgPr>
    </p:bg>
    <p:spTree>
      <p:nvGrpSpPr>
        <p:cNvPr id="1" name="Shape 483"/>
        <p:cNvGrpSpPr/>
        <p:nvPr/>
      </p:nvGrpSpPr>
      <p:grpSpPr>
        <a:xfrm>
          <a:off x="0" y="0"/>
          <a:ext cx="0" cy="0"/>
          <a:chOff x="0" y="0"/>
          <a:chExt cx="0" cy="0"/>
        </a:xfrm>
      </p:grpSpPr>
      <p:pic>
        <p:nvPicPr>
          <p:cNvPr id="484" name="Google Shape;484;p87"/>
          <p:cNvPicPr preferRelativeResize="0"/>
          <p:nvPr/>
        </p:nvPicPr>
        <p:blipFill rotWithShape="1">
          <a:blip r:embed="rId2">
            <a:alphaModFix/>
          </a:blip>
          <a:srcRect/>
          <a:stretch/>
        </p:blipFill>
        <p:spPr>
          <a:xfrm>
            <a:off x="0" y="857251"/>
            <a:ext cx="6558284" cy="4286250"/>
          </a:xfrm>
          <a:prstGeom prst="rect">
            <a:avLst/>
          </a:prstGeom>
          <a:noFill/>
          <a:ln>
            <a:noFill/>
          </a:ln>
        </p:spPr>
      </p:pic>
      <p:sp>
        <p:nvSpPr>
          <p:cNvPr id="485" name="Google Shape;485;p87"/>
          <p:cNvSpPr txBox="1">
            <a:spLocks noGrp="1"/>
          </p:cNvSpPr>
          <p:nvPr>
            <p:ph type="title"/>
          </p:nvPr>
        </p:nvSpPr>
        <p:spPr>
          <a:xfrm>
            <a:off x="361917" y="2112307"/>
            <a:ext cx="7886700" cy="994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5400"/>
              <a:buFont typeface="Arial"/>
              <a:buNone/>
              <a:defRPr sz="5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6" name="Google Shape;486;p87"/>
          <p:cNvSpPr txBox="1">
            <a:spLocks noGrp="1"/>
          </p:cNvSpPr>
          <p:nvPr>
            <p:ph type="body" idx="1"/>
          </p:nvPr>
        </p:nvSpPr>
        <p:spPr>
          <a:xfrm>
            <a:off x="361917" y="3685940"/>
            <a:ext cx="6903900" cy="3501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3200"/>
              <a:buNone/>
              <a:defRPr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87" name="Google Shape;487;p87"/>
          <p:cNvSpPr txBox="1">
            <a:spLocks noGrp="1"/>
          </p:cNvSpPr>
          <p:nvPr>
            <p:ph type="body" idx="2"/>
          </p:nvPr>
        </p:nvSpPr>
        <p:spPr>
          <a:xfrm>
            <a:off x="2910888" y="4216097"/>
            <a:ext cx="2922600" cy="3714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3200"/>
              <a:buNone/>
              <a:defRPr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488" name="Google Shape;488;p87"/>
          <p:cNvPicPr preferRelativeResize="0"/>
          <p:nvPr/>
        </p:nvPicPr>
        <p:blipFill rotWithShape="1">
          <a:blip r:embed="rId3">
            <a:alphaModFix/>
          </a:blip>
          <a:srcRect/>
          <a:stretch/>
        </p:blipFill>
        <p:spPr>
          <a:xfrm>
            <a:off x="77000" y="84018"/>
            <a:ext cx="2072259" cy="1157479"/>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9"/>
        <p:cNvGrpSpPr/>
        <p:nvPr/>
      </p:nvGrpSpPr>
      <p:grpSpPr>
        <a:xfrm>
          <a:off x="0" y="0"/>
          <a:ext cx="0" cy="0"/>
          <a:chOff x="0" y="0"/>
          <a:chExt cx="0" cy="0"/>
        </a:xfrm>
      </p:grpSpPr>
      <p:sp>
        <p:nvSpPr>
          <p:cNvPr id="490" name="Google Shape;490;p88"/>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91" name="Google Shape;491;p88"/>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1000"/>
              </a:spcBef>
              <a:spcAft>
                <a:spcPts val="0"/>
              </a:spcAft>
              <a:buSzPts val="2800"/>
              <a:buNone/>
              <a:defRPr sz="2800"/>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492" name="Google Shape;492;p88"/>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3"/>
        <p:cNvGrpSpPr/>
        <p:nvPr/>
      </p:nvGrpSpPr>
      <p:grpSpPr>
        <a:xfrm>
          <a:off x="0" y="0"/>
          <a:ext cx="0" cy="0"/>
          <a:chOff x="0" y="0"/>
          <a:chExt cx="0" cy="0"/>
        </a:xfrm>
      </p:grpSpPr>
      <p:sp>
        <p:nvSpPr>
          <p:cNvPr id="494" name="Google Shape;494;p89"/>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lvl1pPr lvl="0" rtl="0">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5" name="Google Shape;495;p89"/>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228600" rtl="0">
              <a:spcBef>
                <a:spcPts val="1000"/>
              </a:spcBef>
              <a:spcAft>
                <a:spcPts val="0"/>
              </a:spcAft>
              <a:buSzPts val="3200"/>
              <a:buNone/>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496" name="Google Shape;496;p89"/>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7"/>
        <p:cNvGrpSpPr/>
        <p:nvPr/>
      </p:nvGrpSpPr>
      <p:grpSpPr>
        <a:xfrm>
          <a:off x="0" y="0"/>
          <a:ext cx="0" cy="0"/>
          <a:chOff x="0" y="0"/>
          <a:chExt cx="0" cy="0"/>
        </a:xfrm>
      </p:grpSpPr>
      <p:sp>
        <p:nvSpPr>
          <p:cNvPr id="498" name="Google Shape;498;p90"/>
          <p:cNvSpPr txBox="1">
            <a:spLocks noGrp="1"/>
          </p:cNvSpPr>
          <p:nvPr>
            <p:ph type="title"/>
          </p:nvPr>
        </p:nvSpPr>
        <p:spPr>
          <a:xfrm>
            <a:off x="345846" y="210464"/>
            <a:ext cx="7886700" cy="9942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SzPts val="32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9" name="Google Shape;499;p90"/>
          <p:cNvSpPr txBox="1">
            <a:spLocks noGrp="1"/>
          </p:cNvSpPr>
          <p:nvPr>
            <p:ph type="body" idx="1"/>
          </p:nvPr>
        </p:nvSpPr>
        <p:spPr>
          <a:xfrm>
            <a:off x="345846" y="1369219"/>
            <a:ext cx="7886700" cy="32634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SzPts val="3200"/>
              <a:buNone/>
              <a:defRPr>
                <a:latin typeface="Calibri"/>
                <a:ea typeface="Calibri"/>
                <a:cs typeface="Calibri"/>
                <a:sym typeface="Calibri"/>
              </a:defRPr>
            </a:lvl1pPr>
            <a:lvl2pPr marL="914400" lvl="1" indent="-373380" algn="l" rtl="0">
              <a:lnSpc>
                <a:spcPct val="90000"/>
              </a:lnSpc>
              <a:spcBef>
                <a:spcPts val="500"/>
              </a:spcBef>
              <a:spcAft>
                <a:spcPts val="0"/>
              </a:spcAft>
              <a:buSzPts val="2280"/>
              <a:buChar char="•"/>
              <a:defRPr>
                <a:latin typeface="Calibri"/>
                <a:ea typeface="Calibri"/>
                <a:cs typeface="Calibri"/>
                <a:sym typeface="Calibri"/>
              </a:defRPr>
            </a:lvl2pPr>
            <a:lvl3pPr marL="1371600" lvl="2" indent="-353060" algn="l" rtl="0">
              <a:lnSpc>
                <a:spcPct val="90000"/>
              </a:lnSpc>
              <a:spcBef>
                <a:spcPts val="500"/>
              </a:spcBef>
              <a:spcAft>
                <a:spcPts val="0"/>
              </a:spcAft>
              <a:buSzPts val="1960"/>
              <a:buChar char="•"/>
              <a:defRPr>
                <a:latin typeface="Calibri"/>
                <a:ea typeface="Calibri"/>
                <a:cs typeface="Calibri"/>
                <a:sym typeface="Calibri"/>
              </a:defRPr>
            </a:lvl3pPr>
            <a:lvl4pPr marL="1828800" lvl="3" indent="-342900" algn="l" rtl="0">
              <a:lnSpc>
                <a:spcPct val="90000"/>
              </a:lnSpc>
              <a:spcBef>
                <a:spcPts val="500"/>
              </a:spcBef>
              <a:spcAft>
                <a:spcPts val="0"/>
              </a:spcAft>
              <a:buSzPts val="1800"/>
              <a:buChar char="•"/>
              <a:defRPr>
                <a:latin typeface="Calibri"/>
                <a:ea typeface="Calibri"/>
                <a:cs typeface="Calibri"/>
                <a:sym typeface="Calibri"/>
              </a:defRPr>
            </a:lvl4pPr>
            <a:lvl5pPr marL="2286000" lvl="4" indent="-342900" algn="l" rtl="0">
              <a:lnSpc>
                <a:spcPct val="90000"/>
              </a:lnSpc>
              <a:spcBef>
                <a:spcPts val="500"/>
              </a:spcBef>
              <a:spcAft>
                <a:spcPts val="0"/>
              </a:spcAft>
              <a:buSzPts val="1800"/>
              <a:buChar char="•"/>
              <a:defRPr>
                <a:latin typeface="Calibri"/>
                <a:ea typeface="Calibri"/>
                <a:cs typeface="Calibri"/>
                <a:sym typeface="Calibri"/>
              </a:defRPr>
            </a:lvl5pPr>
            <a:lvl6pPr marL="2743200" lvl="5" indent="-342900" algn="l" rtl="0">
              <a:lnSpc>
                <a:spcPct val="90000"/>
              </a:lnSpc>
              <a:spcBef>
                <a:spcPts val="500"/>
              </a:spcBef>
              <a:spcAft>
                <a:spcPts val="0"/>
              </a:spcAft>
              <a:buSzPts val="1800"/>
              <a:buChar char="•"/>
              <a:defRPr/>
            </a:lvl6pPr>
            <a:lvl7pPr marL="3200400" lvl="6" indent="-342900" algn="l" rtl="0">
              <a:lnSpc>
                <a:spcPct val="90000"/>
              </a:lnSpc>
              <a:spcBef>
                <a:spcPts val="500"/>
              </a:spcBef>
              <a:spcAft>
                <a:spcPts val="0"/>
              </a:spcAft>
              <a:buSzPts val="1800"/>
              <a:buChar char="•"/>
              <a:defRPr/>
            </a:lvl7pPr>
            <a:lvl8pPr marL="3657600" lvl="7" indent="-342900" algn="l" rtl="0">
              <a:lnSpc>
                <a:spcPct val="90000"/>
              </a:lnSpc>
              <a:spcBef>
                <a:spcPts val="500"/>
              </a:spcBef>
              <a:spcAft>
                <a:spcPts val="0"/>
              </a:spcAft>
              <a:buSzPts val="1800"/>
              <a:buChar char="•"/>
              <a:defRPr/>
            </a:lvl8pPr>
            <a:lvl9pPr marL="4114800" lvl="8" indent="-342900" algn="l" rtl="0">
              <a:lnSpc>
                <a:spcPct val="90000"/>
              </a:lnSpc>
              <a:spcBef>
                <a:spcPts val="500"/>
              </a:spcBef>
              <a:spcAft>
                <a:spcPts val="0"/>
              </a:spcAft>
              <a:buSzPts val="1800"/>
              <a:buChar char="•"/>
              <a:defRPr/>
            </a:lvl9pPr>
          </a:lstStyle>
          <a:p>
            <a:endParaRPr/>
          </a:p>
        </p:txBody>
      </p:sp>
      <p:sp>
        <p:nvSpPr>
          <p:cNvPr id="500" name="Google Shape;500;p90"/>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01" name="Google Shape;501;p9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SzPts val="1200"/>
              <a:buNone/>
              <a:defRPr/>
            </a:lvl1pPr>
            <a:lvl2pPr marL="0" marR="0" lvl="1" indent="0" algn="r" rtl="0">
              <a:lnSpc>
                <a:spcPct val="100000"/>
              </a:lnSpc>
              <a:spcBef>
                <a:spcPts val="0"/>
              </a:spcBef>
              <a:spcAft>
                <a:spcPts val="0"/>
              </a:spcAft>
              <a:buSzPts val="1200"/>
              <a:buNone/>
              <a:defRPr/>
            </a:lvl2pPr>
            <a:lvl3pPr marL="0" marR="0" lvl="2" indent="0" algn="r" rtl="0">
              <a:lnSpc>
                <a:spcPct val="100000"/>
              </a:lnSpc>
              <a:spcBef>
                <a:spcPts val="0"/>
              </a:spcBef>
              <a:spcAft>
                <a:spcPts val="0"/>
              </a:spcAft>
              <a:buSzPts val="1200"/>
              <a:buNone/>
              <a:defRPr/>
            </a:lvl3pPr>
            <a:lvl4pPr marL="0" marR="0" lvl="3" indent="0" algn="r" rtl="0">
              <a:lnSpc>
                <a:spcPct val="100000"/>
              </a:lnSpc>
              <a:spcBef>
                <a:spcPts val="0"/>
              </a:spcBef>
              <a:spcAft>
                <a:spcPts val="0"/>
              </a:spcAft>
              <a:buSzPts val="1200"/>
              <a:buNone/>
              <a:defRPr/>
            </a:lvl4pPr>
            <a:lvl5pPr marL="0" marR="0" lvl="4" indent="0" algn="r" rtl="0">
              <a:lnSpc>
                <a:spcPct val="100000"/>
              </a:lnSpc>
              <a:spcBef>
                <a:spcPts val="0"/>
              </a:spcBef>
              <a:spcAft>
                <a:spcPts val="0"/>
              </a:spcAft>
              <a:buSzPts val="1200"/>
              <a:buNone/>
              <a:defRPr/>
            </a:lvl5pPr>
            <a:lvl6pPr marL="0" marR="0" lvl="5" indent="0" algn="r" rtl="0">
              <a:lnSpc>
                <a:spcPct val="100000"/>
              </a:lnSpc>
              <a:spcBef>
                <a:spcPts val="0"/>
              </a:spcBef>
              <a:spcAft>
                <a:spcPts val="0"/>
              </a:spcAft>
              <a:buSzPts val="1200"/>
              <a:buNone/>
              <a:defRPr/>
            </a:lvl6pPr>
            <a:lvl7pPr marL="0" marR="0" lvl="6" indent="0" algn="r" rtl="0">
              <a:lnSpc>
                <a:spcPct val="100000"/>
              </a:lnSpc>
              <a:spcBef>
                <a:spcPts val="0"/>
              </a:spcBef>
              <a:spcAft>
                <a:spcPts val="0"/>
              </a:spcAft>
              <a:buSzPts val="1200"/>
              <a:buNone/>
              <a:defRPr/>
            </a:lvl7pPr>
            <a:lvl8pPr marL="0" marR="0" lvl="7" indent="0" algn="r" rtl="0">
              <a:lnSpc>
                <a:spcPct val="100000"/>
              </a:lnSpc>
              <a:spcBef>
                <a:spcPts val="0"/>
              </a:spcBef>
              <a:spcAft>
                <a:spcPts val="0"/>
              </a:spcAft>
              <a:buSzPts val="1200"/>
              <a:buNone/>
              <a:defRPr/>
            </a:lvl8pPr>
            <a:lvl9pPr marL="0" marR="0" lvl="8" indent="0" algn="r" rtl="0">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
  <p:cSld name="Cover slide 1">
    <p:bg>
      <p:bgPr>
        <a:solidFill>
          <a:schemeClr val="lt2"/>
        </a:solidFill>
        <a:effectLst/>
      </p:bgPr>
    </p:bg>
    <p:spTree>
      <p:nvGrpSpPr>
        <p:cNvPr id="1" name="Shape 507"/>
        <p:cNvGrpSpPr/>
        <p:nvPr/>
      </p:nvGrpSpPr>
      <p:grpSpPr>
        <a:xfrm>
          <a:off x="0" y="0"/>
          <a:ext cx="0" cy="0"/>
          <a:chOff x="0" y="0"/>
          <a:chExt cx="0" cy="0"/>
        </a:xfrm>
      </p:grpSpPr>
      <p:pic>
        <p:nvPicPr>
          <p:cNvPr id="508" name="Google Shape;508;p92"/>
          <p:cNvPicPr preferRelativeResize="0"/>
          <p:nvPr/>
        </p:nvPicPr>
        <p:blipFill rotWithShape="1">
          <a:blip r:embed="rId2">
            <a:alphaModFix/>
          </a:blip>
          <a:srcRect/>
          <a:stretch/>
        </p:blipFill>
        <p:spPr>
          <a:xfrm>
            <a:off x="0" y="857251"/>
            <a:ext cx="6558284" cy="4286250"/>
          </a:xfrm>
          <a:prstGeom prst="rect">
            <a:avLst/>
          </a:prstGeom>
          <a:noFill/>
          <a:ln>
            <a:noFill/>
          </a:ln>
        </p:spPr>
      </p:pic>
      <p:sp>
        <p:nvSpPr>
          <p:cNvPr id="509" name="Google Shape;509;p92"/>
          <p:cNvSpPr txBox="1">
            <a:spLocks noGrp="1"/>
          </p:cNvSpPr>
          <p:nvPr>
            <p:ph type="title"/>
          </p:nvPr>
        </p:nvSpPr>
        <p:spPr>
          <a:xfrm>
            <a:off x="361917" y="2112307"/>
            <a:ext cx="7886700" cy="994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5400"/>
              <a:buFont typeface="Arial"/>
              <a:buNone/>
              <a:defRPr sz="5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0" name="Google Shape;510;p92"/>
          <p:cNvSpPr txBox="1">
            <a:spLocks noGrp="1"/>
          </p:cNvSpPr>
          <p:nvPr>
            <p:ph type="body" idx="1"/>
          </p:nvPr>
        </p:nvSpPr>
        <p:spPr>
          <a:xfrm>
            <a:off x="361917" y="3685940"/>
            <a:ext cx="6903900" cy="3501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3200"/>
              <a:buNone/>
              <a:defRPr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1" name="Google Shape;511;p92"/>
          <p:cNvSpPr txBox="1">
            <a:spLocks noGrp="1"/>
          </p:cNvSpPr>
          <p:nvPr>
            <p:ph type="body" idx="2"/>
          </p:nvPr>
        </p:nvSpPr>
        <p:spPr>
          <a:xfrm>
            <a:off x="2910888" y="4216097"/>
            <a:ext cx="2922600" cy="3714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dk1"/>
              </a:buClr>
              <a:buSzPts val="3200"/>
              <a:buNone/>
              <a:defRPr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512" name="Google Shape;512;p92"/>
          <p:cNvPicPr preferRelativeResize="0"/>
          <p:nvPr/>
        </p:nvPicPr>
        <p:blipFill rotWithShape="1">
          <a:blip r:embed="rId3">
            <a:alphaModFix/>
          </a:blip>
          <a:srcRect/>
          <a:stretch/>
        </p:blipFill>
        <p:spPr>
          <a:xfrm>
            <a:off x="77000" y="84018"/>
            <a:ext cx="2072259" cy="1157479"/>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
  <p:cSld name="Text slide">
    <p:spTree>
      <p:nvGrpSpPr>
        <p:cNvPr id="1" name="Shape 513"/>
        <p:cNvGrpSpPr/>
        <p:nvPr/>
      </p:nvGrpSpPr>
      <p:grpSpPr>
        <a:xfrm>
          <a:off x="0" y="0"/>
          <a:ext cx="0" cy="0"/>
          <a:chOff x="0" y="0"/>
          <a:chExt cx="0" cy="0"/>
        </a:xfrm>
      </p:grpSpPr>
      <p:sp>
        <p:nvSpPr>
          <p:cNvPr id="514" name="Google Shape;514;p93"/>
          <p:cNvSpPr txBox="1">
            <a:spLocks noGrp="1"/>
          </p:cNvSpPr>
          <p:nvPr>
            <p:ph type="title"/>
          </p:nvPr>
        </p:nvSpPr>
        <p:spPr>
          <a:xfrm>
            <a:off x="345846" y="210464"/>
            <a:ext cx="7221300" cy="994200"/>
          </a:xfrm>
          <a:prstGeom prst="rect">
            <a:avLst/>
          </a:prstGeom>
          <a:noFill/>
          <a:ln>
            <a:noFill/>
          </a:ln>
        </p:spPr>
        <p:txBody>
          <a:bodyPr spcFirstLastPara="1" wrap="square" lIns="0" tIns="0" rIns="0" bIns="0" anchor="t" anchorCtr="0">
            <a:noAutofit/>
          </a:bodyPr>
          <a:lstStyle>
            <a:lvl1pPr lvl="0" algn="l" rtl="0">
              <a:lnSpc>
                <a:spcPct val="211111"/>
              </a:lnSpc>
              <a:spcBef>
                <a:spcPts val="0"/>
              </a:spcBef>
              <a:spcAft>
                <a:spcPts val="0"/>
              </a:spcAft>
              <a:buClr>
                <a:schemeClr val="lt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515" name="Google Shape;515;p93"/>
          <p:cNvPicPr preferRelativeResize="0"/>
          <p:nvPr/>
        </p:nvPicPr>
        <p:blipFill rotWithShape="1">
          <a:blip r:embed="rId2">
            <a:alphaModFix/>
          </a:blip>
          <a:srcRect/>
          <a:stretch/>
        </p:blipFill>
        <p:spPr>
          <a:xfrm>
            <a:off x="89169" y="4466184"/>
            <a:ext cx="1833008" cy="614151"/>
          </a:xfrm>
          <a:prstGeom prst="rect">
            <a:avLst/>
          </a:prstGeom>
          <a:noFill/>
          <a:ln>
            <a:noFill/>
          </a:ln>
        </p:spPr>
      </p:pic>
      <p:sp>
        <p:nvSpPr>
          <p:cNvPr id="516" name="Google Shape;516;p93"/>
          <p:cNvSpPr txBox="1">
            <a:spLocks noGrp="1"/>
          </p:cNvSpPr>
          <p:nvPr>
            <p:ph type="body" idx="1"/>
          </p:nvPr>
        </p:nvSpPr>
        <p:spPr>
          <a:xfrm>
            <a:off x="354097" y="1369219"/>
            <a:ext cx="7212900" cy="3096900"/>
          </a:xfrm>
          <a:prstGeom prst="rect">
            <a:avLst/>
          </a:prstGeom>
          <a:noFill/>
          <a:ln>
            <a:noFill/>
          </a:ln>
        </p:spPr>
        <p:txBody>
          <a:bodyPr spcFirstLastPara="1" wrap="square" lIns="0" tIns="0" rIns="0" bIns="0" anchor="t" anchorCtr="0">
            <a:noAutofit/>
          </a:bodyPr>
          <a:lstStyle>
            <a:lvl1pPr marL="457200" lvl="0" indent="-228600" algn="l" rtl="0">
              <a:lnSpc>
                <a:spcPct val="145454"/>
              </a:lnSpc>
              <a:spcBef>
                <a:spcPts val="0"/>
              </a:spcBef>
              <a:spcAft>
                <a:spcPts val="0"/>
              </a:spcAft>
              <a:buClr>
                <a:schemeClr val="dk1"/>
              </a:buClr>
              <a:buSzPts val="2200"/>
              <a:buNone/>
              <a:defRPr sz="2200"/>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7" name="Google Shape;517;p93"/>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7">
  <p:cSld name="Divider slide: Yellow">
    <p:bg>
      <p:bgPr>
        <a:solidFill>
          <a:schemeClr val="accent6"/>
        </a:solidFill>
        <a:effectLst/>
      </p:bgPr>
    </p:bg>
    <p:spTree>
      <p:nvGrpSpPr>
        <p:cNvPr id="1" name="Shape 518"/>
        <p:cNvGrpSpPr/>
        <p:nvPr/>
      </p:nvGrpSpPr>
      <p:grpSpPr>
        <a:xfrm>
          <a:off x="0" y="0"/>
          <a:ext cx="0" cy="0"/>
          <a:chOff x="0" y="0"/>
          <a:chExt cx="0" cy="0"/>
        </a:xfrm>
      </p:grpSpPr>
      <p:pic>
        <p:nvPicPr>
          <p:cNvPr id="519" name="Google Shape;519;p94"/>
          <p:cNvPicPr preferRelativeResize="0"/>
          <p:nvPr/>
        </p:nvPicPr>
        <p:blipFill>
          <a:blip r:embed="rId2">
            <a:alphaModFix/>
          </a:blip>
          <a:stretch>
            <a:fillRect/>
          </a:stretch>
        </p:blipFill>
        <p:spPr>
          <a:xfrm>
            <a:off x="2" y="0"/>
            <a:ext cx="6243037" cy="3987009"/>
          </a:xfrm>
          <a:prstGeom prst="rect">
            <a:avLst/>
          </a:prstGeom>
          <a:noFill/>
          <a:ln>
            <a:noFill/>
          </a:ln>
        </p:spPr>
      </p:pic>
      <p:pic>
        <p:nvPicPr>
          <p:cNvPr id="520" name="Google Shape;520;p94"/>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521" name="Google Shape;521;p94"/>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2"/>
              </a:buClr>
              <a:buSzPts val="5000"/>
              <a:buNone/>
              <a:defRPr sz="5000" b="1">
                <a:solidFill>
                  <a:schemeClr val="lt2"/>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522" name="Google Shape;522;p94"/>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3200"/>
              <a:buNone/>
              <a:defRPr b="1">
                <a:solidFill>
                  <a:schemeClr val="dk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523" name="Google Shape;523;p94"/>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3">
  <p:cSld name="Divider slide: Cyan">
    <p:bg>
      <p:bgPr>
        <a:solidFill>
          <a:schemeClr val="accent6"/>
        </a:solidFill>
        <a:effectLst/>
      </p:bgPr>
    </p:bg>
    <p:spTree>
      <p:nvGrpSpPr>
        <p:cNvPr id="1" name="Shape 524"/>
        <p:cNvGrpSpPr/>
        <p:nvPr/>
      </p:nvGrpSpPr>
      <p:grpSpPr>
        <a:xfrm>
          <a:off x="0" y="0"/>
          <a:ext cx="0" cy="0"/>
          <a:chOff x="0" y="0"/>
          <a:chExt cx="0" cy="0"/>
        </a:xfrm>
      </p:grpSpPr>
      <p:pic>
        <p:nvPicPr>
          <p:cNvPr id="525" name="Google Shape;525;p95"/>
          <p:cNvPicPr preferRelativeResize="0"/>
          <p:nvPr/>
        </p:nvPicPr>
        <p:blipFill>
          <a:blip r:embed="rId2">
            <a:alphaModFix/>
          </a:blip>
          <a:stretch>
            <a:fillRect/>
          </a:stretch>
        </p:blipFill>
        <p:spPr>
          <a:xfrm>
            <a:off x="0" y="0"/>
            <a:ext cx="6032926" cy="3852826"/>
          </a:xfrm>
          <a:prstGeom prst="rect">
            <a:avLst/>
          </a:prstGeom>
          <a:noFill/>
          <a:ln>
            <a:noFill/>
          </a:ln>
        </p:spPr>
      </p:pic>
      <p:pic>
        <p:nvPicPr>
          <p:cNvPr id="526" name="Google Shape;526;p95"/>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527" name="Google Shape;527;p95"/>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528" name="Google Shape;528;p95"/>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529" name="Google Shape;529;p95"/>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0">
  <p:cSld name="Section number: Orange">
    <p:bg>
      <p:bgPr>
        <a:solidFill>
          <a:schemeClr val="accent6"/>
        </a:solidFill>
        <a:effectLst/>
      </p:bgPr>
    </p:bg>
    <p:spTree>
      <p:nvGrpSpPr>
        <p:cNvPr id="1" name="Shape 530"/>
        <p:cNvGrpSpPr/>
        <p:nvPr/>
      </p:nvGrpSpPr>
      <p:grpSpPr>
        <a:xfrm>
          <a:off x="0" y="0"/>
          <a:ext cx="0" cy="0"/>
          <a:chOff x="0" y="0"/>
          <a:chExt cx="0" cy="0"/>
        </a:xfrm>
      </p:grpSpPr>
      <p:pic>
        <p:nvPicPr>
          <p:cNvPr id="531" name="Google Shape;531;p96"/>
          <p:cNvPicPr preferRelativeResize="0"/>
          <p:nvPr/>
        </p:nvPicPr>
        <p:blipFill>
          <a:blip r:embed="rId2">
            <a:alphaModFix/>
          </a:blip>
          <a:stretch>
            <a:fillRect/>
          </a:stretch>
        </p:blipFill>
        <p:spPr>
          <a:xfrm>
            <a:off x="5887624" y="238640"/>
            <a:ext cx="2436731" cy="2436753"/>
          </a:xfrm>
          <a:prstGeom prst="rect">
            <a:avLst/>
          </a:prstGeom>
          <a:noFill/>
          <a:ln>
            <a:noFill/>
          </a:ln>
        </p:spPr>
      </p:pic>
      <p:pic>
        <p:nvPicPr>
          <p:cNvPr id="532" name="Google Shape;532;p96"/>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533" name="Google Shape;533;p96"/>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9000"/>
              </a:lnSpc>
              <a:spcBef>
                <a:spcPts val="0"/>
              </a:spcBef>
              <a:spcAft>
                <a:spcPts val="0"/>
              </a:spcAft>
              <a:buClr>
                <a:schemeClr val="dk1"/>
              </a:buClr>
              <a:buSzPts val="3200"/>
              <a:buFont typeface="Arial"/>
              <a:buNone/>
              <a:defRPr>
                <a:solidFill>
                  <a:schemeClr val="dk1"/>
                </a:solidFill>
              </a:defRPr>
            </a:lvl1pPr>
            <a:lvl2pPr lvl="1" rtl="0">
              <a:lnSpc>
                <a:spcPct val="119000"/>
              </a:lnSpc>
              <a:spcBef>
                <a:spcPts val="0"/>
              </a:spcBef>
              <a:spcAft>
                <a:spcPts val="0"/>
              </a:spcAft>
              <a:buSzPts val="1400"/>
              <a:buNone/>
              <a:defRPr/>
            </a:lvl2pPr>
            <a:lvl3pPr lvl="2" rtl="0">
              <a:lnSpc>
                <a:spcPct val="119000"/>
              </a:lnSpc>
              <a:spcBef>
                <a:spcPts val="0"/>
              </a:spcBef>
              <a:spcAft>
                <a:spcPts val="0"/>
              </a:spcAft>
              <a:buSzPts val="1400"/>
              <a:buNone/>
              <a:defRPr/>
            </a:lvl3pPr>
            <a:lvl4pPr lvl="3" rtl="0">
              <a:lnSpc>
                <a:spcPct val="119000"/>
              </a:lnSpc>
              <a:spcBef>
                <a:spcPts val="0"/>
              </a:spcBef>
              <a:spcAft>
                <a:spcPts val="0"/>
              </a:spcAft>
              <a:buSzPts val="1400"/>
              <a:buNone/>
              <a:defRPr/>
            </a:lvl4pPr>
            <a:lvl5pPr lvl="4" rtl="0">
              <a:lnSpc>
                <a:spcPct val="119000"/>
              </a:lnSpc>
              <a:spcBef>
                <a:spcPts val="0"/>
              </a:spcBef>
              <a:spcAft>
                <a:spcPts val="0"/>
              </a:spcAft>
              <a:buSzPts val="1400"/>
              <a:buNone/>
              <a:defRPr/>
            </a:lvl5pPr>
            <a:lvl6pPr lvl="5" rtl="0">
              <a:lnSpc>
                <a:spcPct val="119000"/>
              </a:lnSpc>
              <a:spcBef>
                <a:spcPts val="0"/>
              </a:spcBef>
              <a:spcAft>
                <a:spcPts val="0"/>
              </a:spcAft>
              <a:buSzPts val="1400"/>
              <a:buNone/>
              <a:defRPr/>
            </a:lvl6pPr>
            <a:lvl7pPr lvl="6" rtl="0">
              <a:lnSpc>
                <a:spcPct val="119000"/>
              </a:lnSpc>
              <a:spcBef>
                <a:spcPts val="0"/>
              </a:spcBef>
              <a:spcAft>
                <a:spcPts val="0"/>
              </a:spcAft>
              <a:buSzPts val="1400"/>
              <a:buNone/>
              <a:defRPr/>
            </a:lvl7pPr>
            <a:lvl8pPr lvl="7" rtl="0">
              <a:lnSpc>
                <a:spcPct val="119000"/>
              </a:lnSpc>
              <a:spcBef>
                <a:spcPts val="0"/>
              </a:spcBef>
              <a:spcAft>
                <a:spcPts val="0"/>
              </a:spcAft>
              <a:buSzPts val="1400"/>
              <a:buNone/>
              <a:defRPr/>
            </a:lvl8pPr>
            <a:lvl9pPr lvl="8" rtl="0">
              <a:lnSpc>
                <a:spcPct val="119000"/>
              </a:lnSpc>
              <a:spcBef>
                <a:spcPts val="0"/>
              </a:spcBef>
              <a:spcAft>
                <a:spcPts val="0"/>
              </a:spcAft>
              <a:buSzPts val="1400"/>
              <a:buNone/>
              <a:defRPr/>
            </a:lvl9pPr>
          </a:lstStyle>
          <a:p>
            <a:endParaRPr/>
          </a:p>
        </p:txBody>
      </p:sp>
      <p:sp>
        <p:nvSpPr>
          <p:cNvPr id="534" name="Google Shape;534;p96"/>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5" name="Google Shape;535;p96"/>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dk1"/>
              </a:buClr>
              <a:buSzPts val="12000"/>
              <a:buNone/>
              <a:defRPr sz="120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6" name="Google Shape;536;p96"/>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9">
  <p:cSld name="Section number: Cyan">
    <p:bg>
      <p:bgPr>
        <a:solidFill>
          <a:schemeClr val="accent6"/>
        </a:solidFill>
        <a:effectLst/>
      </p:bgPr>
    </p:bg>
    <p:spTree>
      <p:nvGrpSpPr>
        <p:cNvPr id="1" name="Shape 537"/>
        <p:cNvGrpSpPr/>
        <p:nvPr/>
      </p:nvGrpSpPr>
      <p:grpSpPr>
        <a:xfrm>
          <a:off x="0" y="0"/>
          <a:ext cx="0" cy="0"/>
          <a:chOff x="0" y="0"/>
          <a:chExt cx="0" cy="0"/>
        </a:xfrm>
      </p:grpSpPr>
      <p:pic>
        <p:nvPicPr>
          <p:cNvPr id="538" name="Google Shape;538;p97"/>
          <p:cNvPicPr preferRelativeResize="0"/>
          <p:nvPr/>
        </p:nvPicPr>
        <p:blipFill>
          <a:blip r:embed="rId2">
            <a:alphaModFix/>
          </a:blip>
          <a:stretch>
            <a:fillRect/>
          </a:stretch>
        </p:blipFill>
        <p:spPr>
          <a:xfrm>
            <a:off x="5889700" y="229893"/>
            <a:ext cx="2510231" cy="2510231"/>
          </a:xfrm>
          <a:prstGeom prst="rect">
            <a:avLst/>
          </a:prstGeom>
          <a:noFill/>
          <a:ln>
            <a:noFill/>
          </a:ln>
        </p:spPr>
      </p:pic>
      <p:pic>
        <p:nvPicPr>
          <p:cNvPr id="539" name="Google Shape;539;p97"/>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540" name="Google Shape;540;p97"/>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1" name="Google Shape;541;p97"/>
          <p:cNvSpPr txBox="1">
            <a:spLocks noGrp="1"/>
          </p:cNvSpPr>
          <p:nvPr>
            <p:ph type="body" idx="1"/>
          </p:nvPr>
        </p:nvSpPr>
        <p:spPr>
          <a:xfrm>
            <a:off x="383226" y="1784574"/>
            <a:ext cx="53085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542" name="Google Shape;542;p97"/>
          <p:cNvSpPr txBox="1">
            <a:spLocks noGrp="1"/>
          </p:cNvSpPr>
          <p:nvPr>
            <p:ph type="body" idx="2"/>
          </p:nvPr>
        </p:nvSpPr>
        <p:spPr>
          <a:xfrm>
            <a:off x="6848477" y="865772"/>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lt1"/>
              </a:buClr>
              <a:buSzPts val="12000"/>
              <a:buNone/>
              <a:defRPr sz="12000" b="1">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43" name="Google Shape;543;p97"/>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8">
  <p:cSld name="Divider slide: Image">
    <p:bg>
      <p:bgPr>
        <a:solidFill>
          <a:schemeClr val="accent6"/>
        </a:solidFill>
        <a:effectLst/>
      </p:bgPr>
    </p:bg>
    <p:spTree>
      <p:nvGrpSpPr>
        <p:cNvPr id="1" name="Shape 544"/>
        <p:cNvGrpSpPr/>
        <p:nvPr/>
      </p:nvGrpSpPr>
      <p:grpSpPr>
        <a:xfrm>
          <a:off x="0" y="0"/>
          <a:ext cx="0" cy="0"/>
          <a:chOff x="0" y="0"/>
          <a:chExt cx="0" cy="0"/>
        </a:xfrm>
      </p:grpSpPr>
      <p:sp>
        <p:nvSpPr>
          <p:cNvPr id="545" name="Google Shape;545;p98"/>
          <p:cNvSpPr>
            <a:spLocks noGrp="1"/>
          </p:cNvSpPr>
          <p:nvPr>
            <p:ph type="pic" idx="2"/>
          </p:nvPr>
        </p:nvSpPr>
        <p:spPr>
          <a:xfrm>
            <a:off x="2269550" y="-797625"/>
            <a:ext cx="9144000" cy="51435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546" name="Google Shape;546;p98"/>
          <p:cNvPicPr preferRelativeResize="0"/>
          <p:nvPr/>
        </p:nvPicPr>
        <p:blipFill rotWithShape="1">
          <a:blip r:embed="rId2">
            <a:alphaModFix/>
          </a:blip>
          <a:srcRect/>
          <a:stretch/>
        </p:blipFill>
        <p:spPr>
          <a:xfrm>
            <a:off x="89169" y="4466184"/>
            <a:ext cx="1833008" cy="614151"/>
          </a:xfrm>
          <a:prstGeom prst="rect">
            <a:avLst/>
          </a:prstGeom>
          <a:noFill/>
          <a:ln>
            <a:noFill/>
          </a:ln>
        </p:spPr>
      </p:pic>
      <p:sp>
        <p:nvSpPr>
          <p:cNvPr id="547" name="Google Shape;547;p98"/>
          <p:cNvSpPr txBox="1">
            <a:spLocks noGrp="1"/>
          </p:cNvSpPr>
          <p:nvPr>
            <p:ph type="body" idx="1"/>
          </p:nvPr>
        </p:nvSpPr>
        <p:spPr>
          <a:xfrm>
            <a:off x="373609" y="3077213"/>
            <a:ext cx="3648000" cy="1389000"/>
          </a:xfrm>
          <a:prstGeom prst="rect">
            <a:avLst/>
          </a:prstGeom>
          <a:noFill/>
          <a:ln>
            <a:noFill/>
          </a:ln>
        </p:spPr>
        <p:txBody>
          <a:bodyPr spcFirstLastPara="1" wrap="square" lIns="0" tIns="0" rIns="0" bIns="0" anchor="t" anchorCtr="0">
            <a:noAutofit/>
          </a:bodyPr>
          <a:lstStyle>
            <a:lvl1pPr marL="457200" lvl="0" indent="-228600" algn="l" rtl="0">
              <a:lnSpc>
                <a:spcPct val="112500"/>
              </a:lnSpc>
              <a:spcBef>
                <a:spcPts val="0"/>
              </a:spcBef>
              <a:spcAft>
                <a:spcPts val="0"/>
              </a:spcAft>
              <a:buClr>
                <a:schemeClr val="dk1"/>
              </a:buClr>
              <a:buSzPts val="3200"/>
              <a:buNone/>
              <a:defRPr sz="32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48" name="Google Shape;548;p98"/>
          <p:cNvSpPr txBox="1">
            <a:spLocks noGrp="1"/>
          </p:cNvSpPr>
          <p:nvPr>
            <p:ph type="body" idx="3"/>
          </p:nvPr>
        </p:nvSpPr>
        <p:spPr>
          <a:xfrm>
            <a:off x="373609" y="2763439"/>
            <a:ext cx="3648000" cy="2598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1000"/>
              </a:spcBef>
              <a:spcAft>
                <a:spcPts val="0"/>
              </a:spcAft>
              <a:buClr>
                <a:schemeClr val="lt1"/>
              </a:buClr>
              <a:buSzPts val="2200"/>
              <a:buNone/>
              <a:defRPr sz="2200" b="1">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49" name="Google Shape;549;p98"/>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sz="1200" b="1" i="0" u="none" strike="noStrike" cap="none">
                <a:solidFill>
                  <a:schemeClr val="lt1"/>
                </a:solidFill>
                <a:latin typeface="Arial"/>
                <a:ea typeface="Arial"/>
                <a:cs typeface="Arial"/>
                <a:sym typeface="Arial"/>
              </a:defRPr>
            </a:lvl1pPr>
            <a:lvl2pPr marL="0" lvl="1" indent="0" algn="r" rtl="0">
              <a:spcBef>
                <a:spcPts val="0"/>
              </a:spcBef>
              <a:buNone/>
              <a:defRPr sz="1200" b="1" i="0" u="none" strike="noStrike" cap="none">
                <a:solidFill>
                  <a:schemeClr val="lt1"/>
                </a:solidFill>
                <a:latin typeface="Arial"/>
                <a:ea typeface="Arial"/>
                <a:cs typeface="Arial"/>
                <a:sym typeface="Arial"/>
              </a:defRPr>
            </a:lvl2pPr>
            <a:lvl3pPr marL="0" lvl="2" indent="0" algn="r" rtl="0">
              <a:spcBef>
                <a:spcPts val="0"/>
              </a:spcBef>
              <a:buNone/>
              <a:defRPr sz="1200" b="1" i="0" u="none" strike="noStrike" cap="none">
                <a:solidFill>
                  <a:schemeClr val="lt1"/>
                </a:solidFill>
                <a:latin typeface="Arial"/>
                <a:ea typeface="Arial"/>
                <a:cs typeface="Arial"/>
                <a:sym typeface="Arial"/>
              </a:defRPr>
            </a:lvl3pPr>
            <a:lvl4pPr marL="0" lvl="3" indent="0" algn="r" rtl="0">
              <a:spcBef>
                <a:spcPts val="0"/>
              </a:spcBef>
              <a:buNone/>
              <a:defRPr sz="1200" b="1" i="0" u="none" strike="noStrike" cap="none">
                <a:solidFill>
                  <a:schemeClr val="lt1"/>
                </a:solidFill>
                <a:latin typeface="Arial"/>
                <a:ea typeface="Arial"/>
                <a:cs typeface="Arial"/>
                <a:sym typeface="Arial"/>
              </a:defRPr>
            </a:lvl4pPr>
            <a:lvl5pPr marL="0" lvl="4" indent="0" algn="r" rtl="0">
              <a:spcBef>
                <a:spcPts val="0"/>
              </a:spcBef>
              <a:buNone/>
              <a:defRPr sz="1200" b="1" i="0" u="none" strike="noStrike" cap="none">
                <a:solidFill>
                  <a:schemeClr val="lt1"/>
                </a:solidFill>
                <a:latin typeface="Arial"/>
                <a:ea typeface="Arial"/>
                <a:cs typeface="Arial"/>
                <a:sym typeface="Arial"/>
              </a:defRPr>
            </a:lvl5pPr>
            <a:lvl6pPr marL="0" lvl="5" indent="0" algn="r" rtl="0">
              <a:spcBef>
                <a:spcPts val="0"/>
              </a:spcBef>
              <a:buNone/>
              <a:defRPr sz="1200" b="1" i="0" u="none" strike="noStrike" cap="none">
                <a:solidFill>
                  <a:schemeClr val="lt1"/>
                </a:solidFill>
                <a:latin typeface="Arial"/>
                <a:ea typeface="Arial"/>
                <a:cs typeface="Arial"/>
                <a:sym typeface="Arial"/>
              </a:defRPr>
            </a:lvl6pPr>
            <a:lvl7pPr marL="0" lvl="6" indent="0" algn="r" rtl="0">
              <a:spcBef>
                <a:spcPts val="0"/>
              </a:spcBef>
              <a:buNone/>
              <a:defRPr sz="1200" b="1" i="0" u="none" strike="noStrike" cap="none">
                <a:solidFill>
                  <a:schemeClr val="lt1"/>
                </a:solidFill>
                <a:latin typeface="Arial"/>
                <a:ea typeface="Arial"/>
                <a:cs typeface="Arial"/>
                <a:sym typeface="Arial"/>
              </a:defRPr>
            </a:lvl7pPr>
            <a:lvl8pPr marL="0" lvl="7" indent="0" algn="r" rtl="0">
              <a:spcBef>
                <a:spcPts val="0"/>
              </a:spcBef>
              <a:buNone/>
              <a:defRPr sz="1200" b="1" i="0" u="none" strike="noStrike" cap="none">
                <a:solidFill>
                  <a:schemeClr val="lt1"/>
                </a:solidFill>
                <a:latin typeface="Arial"/>
                <a:ea typeface="Arial"/>
                <a:cs typeface="Arial"/>
                <a:sym typeface="Arial"/>
              </a:defRPr>
            </a:lvl8pPr>
            <a:lvl9pPr marL="0" lvl="8" indent="0" algn="r" rtl="0">
              <a:spcBef>
                <a:spcPts val="0"/>
              </a:spcBef>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4">
  <p:cSld name="Thank you slide">
    <p:bg>
      <p:bgPr>
        <a:solidFill>
          <a:schemeClr val="accent6"/>
        </a:solidFill>
        <a:effectLst/>
      </p:bgPr>
    </p:bg>
    <p:spTree>
      <p:nvGrpSpPr>
        <p:cNvPr id="1" name="Shape 550"/>
        <p:cNvGrpSpPr/>
        <p:nvPr/>
      </p:nvGrpSpPr>
      <p:grpSpPr>
        <a:xfrm>
          <a:off x="0" y="0"/>
          <a:ext cx="0" cy="0"/>
          <a:chOff x="0" y="0"/>
          <a:chExt cx="0" cy="0"/>
        </a:xfrm>
      </p:grpSpPr>
      <p:pic>
        <p:nvPicPr>
          <p:cNvPr id="551" name="Google Shape;551;p99"/>
          <p:cNvPicPr preferRelativeResize="0"/>
          <p:nvPr/>
        </p:nvPicPr>
        <p:blipFill>
          <a:blip r:embed="rId2">
            <a:alphaModFix/>
          </a:blip>
          <a:stretch>
            <a:fillRect/>
          </a:stretch>
        </p:blipFill>
        <p:spPr>
          <a:xfrm>
            <a:off x="2279124" y="-81113"/>
            <a:ext cx="5259283" cy="4003967"/>
          </a:xfrm>
          <a:prstGeom prst="rect">
            <a:avLst/>
          </a:prstGeom>
          <a:noFill/>
          <a:ln>
            <a:noFill/>
          </a:ln>
        </p:spPr>
      </p:pic>
      <p:sp>
        <p:nvSpPr>
          <p:cNvPr id="552" name="Google Shape;552;p99"/>
          <p:cNvSpPr txBox="1"/>
          <p:nvPr/>
        </p:nvSpPr>
        <p:spPr>
          <a:xfrm>
            <a:off x="3255282" y="1273209"/>
            <a:ext cx="4098300" cy="614400"/>
          </a:xfrm>
          <a:prstGeom prst="rect">
            <a:avLst/>
          </a:prstGeom>
          <a:noFill/>
          <a:ln>
            <a:noFill/>
          </a:ln>
        </p:spPr>
        <p:txBody>
          <a:bodyPr spcFirstLastPara="1" wrap="square" lIns="0" tIns="0" rIns="0" bIns="0" anchor="t" anchorCtr="0">
            <a:noAutofit/>
          </a:bodyPr>
          <a:lstStyle/>
          <a:p>
            <a:pPr marL="0" marR="0" lvl="0" indent="0" algn="l" rtl="0">
              <a:lnSpc>
                <a:spcPct val="108000"/>
              </a:lnSpc>
              <a:spcBef>
                <a:spcPts val="0"/>
              </a:spcBef>
              <a:spcAft>
                <a:spcPts val="0"/>
              </a:spcAft>
              <a:buClr>
                <a:schemeClr val="lt1"/>
              </a:buClr>
              <a:buSzPts val="5000"/>
              <a:buFont typeface="Arial"/>
              <a:buNone/>
            </a:pPr>
            <a:r>
              <a:rPr lang="en" sz="5000" b="1" i="0" u="none" strike="noStrike" cap="none">
                <a:solidFill>
                  <a:schemeClr val="lt1"/>
                </a:solidFill>
                <a:latin typeface="Nunito"/>
                <a:ea typeface="Nunito"/>
                <a:cs typeface="Nunito"/>
                <a:sym typeface="Nunito"/>
              </a:rPr>
              <a:t>THANK YOU</a:t>
            </a:r>
            <a:endParaRPr>
              <a:latin typeface="Nunito"/>
              <a:ea typeface="Nunito"/>
              <a:cs typeface="Nunito"/>
              <a:sym typeface="Nunito"/>
            </a:endParaRPr>
          </a:p>
        </p:txBody>
      </p:sp>
      <p:pic>
        <p:nvPicPr>
          <p:cNvPr id="553" name="Google Shape;553;p99"/>
          <p:cNvPicPr preferRelativeResize="0"/>
          <p:nvPr/>
        </p:nvPicPr>
        <p:blipFill rotWithShape="1">
          <a:blip r:embed="rId3">
            <a:alphaModFix/>
          </a:blip>
          <a:srcRect/>
          <a:stretch/>
        </p:blipFill>
        <p:spPr>
          <a:xfrm>
            <a:off x="77000" y="3922858"/>
            <a:ext cx="2072259" cy="1157479"/>
          </a:xfrm>
          <a:prstGeom prst="rect">
            <a:avLst/>
          </a:prstGeom>
          <a:noFill/>
          <a:ln>
            <a:noFill/>
          </a:ln>
        </p:spPr>
      </p:pic>
      <p:sp>
        <p:nvSpPr>
          <p:cNvPr id="554" name="Google Shape;554;p99"/>
          <p:cNvSpPr txBox="1">
            <a:spLocks noGrp="1"/>
          </p:cNvSpPr>
          <p:nvPr>
            <p:ph type="ctrTitle"/>
          </p:nvPr>
        </p:nvSpPr>
        <p:spPr>
          <a:xfrm>
            <a:off x="3255281" y="1931233"/>
            <a:ext cx="5692800" cy="12810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800"/>
              <a:buFont typeface="Arial"/>
              <a:buNone/>
              <a:defRPr sz="28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4">
  <p:cSld name="Divider slide: Orange">
    <p:bg>
      <p:bgPr>
        <a:solidFill>
          <a:schemeClr val="accent6"/>
        </a:solidFill>
        <a:effectLst/>
      </p:bgPr>
    </p:bg>
    <p:spTree>
      <p:nvGrpSpPr>
        <p:cNvPr id="1" name="Shape 555"/>
        <p:cNvGrpSpPr/>
        <p:nvPr/>
      </p:nvGrpSpPr>
      <p:grpSpPr>
        <a:xfrm>
          <a:off x="0" y="0"/>
          <a:ext cx="0" cy="0"/>
          <a:chOff x="0" y="0"/>
          <a:chExt cx="0" cy="0"/>
        </a:xfrm>
      </p:grpSpPr>
      <p:pic>
        <p:nvPicPr>
          <p:cNvPr id="556" name="Google Shape;556;p100"/>
          <p:cNvPicPr preferRelativeResize="0"/>
          <p:nvPr/>
        </p:nvPicPr>
        <p:blipFill>
          <a:blip r:embed="rId2">
            <a:alphaModFix/>
          </a:blip>
          <a:stretch>
            <a:fillRect/>
          </a:stretch>
        </p:blipFill>
        <p:spPr>
          <a:xfrm>
            <a:off x="-14" y="16"/>
            <a:ext cx="6495114" cy="4153443"/>
          </a:xfrm>
          <a:prstGeom prst="rect">
            <a:avLst/>
          </a:prstGeom>
          <a:noFill/>
          <a:ln>
            <a:noFill/>
          </a:ln>
        </p:spPr>
      </p:pic>
      <p:pic>
        <p:nvPicPr>
          <p:cNvPr id="557" name="Google Shape;557;p100"/>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558" name="Google Shape;558;p100"/>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559" name="Google Shape;559;p100"/>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560" name="Google Shape;560;p100"/>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5">
  <p:cSld name="Divider slide: Magenta">
    <p:bg>
      <p:bgPr>
        <a:solidFill>
          <a:schemeClr val="accent6"/>
        </a:solidFill>
        <a:effectLst/>
      </p:bgPr>
    </p:bg>
    <p:spTree>
      <p:nvGrpSpPr>
        <p:cNvPr id="1" name="Shape 561"/>
        <p:cNvGrpSpPr/>
        <p:nvPr/>
      </p:nvGrpSpPr>
      <p:grpSpPr>
        <a:xfrm>
          <a:off x="0" y="0"/>
          <a:ext cx="0" cy="0"/>
          <a:chOff x="0" y="0"/>
          <a:chExt cx="0" cy="0"/>
        </a:xfrm>
      </p:grpSpPr>
      <p:pic>
        <p:nvPicPr>
          <p:cNvPr id="562" name="Google Shape;562;p101"/>
          <p:cNvPicPr preferRelativeResize="0"/>
          <p:nvPr/>
        </p:nvPicPr>
        <p:blipFill>
          <a:blip r:embed="rId2">
            <a:alphaModFix/>
          </a:blip>
          <a:stretch>
            <a:fillRect/>
          </a:stretch>
        </p:blipFill>
        <p:spPr>
          <a:xfrm>
            <a:off x="-25" y="0"/>
            <a:ext cx="6584644" cy="4205148"/>
          </a:xfrm>
          <a:prstGeom prst="rect">
            <a:avLst/>
          </a:prstGeom>
          <a:noFill/>
          <a:ln>
            <a:noFill/>
          </a:ln>
        </p:spPr>
      </p:pic>
      <p:pic>
        <p:nvPicPr>
          <p:cNvPr id="563" name="Google Shape;563;p101"/>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564" name="Google Shape;564;p101"/>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565" name="Google Shape;565;p101"/>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566" name="Google Shape;566;p101"/>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6">
  <p:cSld name="Divider slide: Green">
    <p:bg>
      <p:bgPr>
        <a:solidFill>
          <a:schemeClr val="accent6"/>
        </a:solidFill>
        <a:effectLst/>
      </p:bgPr>
    </p:bg>
    <p:spTree>
      <p:nvGrpSpPr>
        <p:cNvPr id="1" name="Shape 567"/>
        <p:cNvGrpSpPr/>
        <p:nvPr/>
      </p:nvGrpSpPr>
      <p:grpSpPr>
        <a:xfrm>
          <a:off x="0" y="0"/>
          <a:ext cx="0" cy="0"/>
          <a:chOff x="0" y="0"/>
          <a:chExt cx="0" cy="0"/>
        </a:xfrm>
      </p:grpSpPr>
      <p:pic>
        <p:nvPicPr>
          <p:cNvPr id="568" name="Google Shape;568;p102"/>
          <p:cNvPicPr preferRelativeResize="0"/>
          <p:nvPr/>
        </p:nvPicPr>
        <p:blipFill>
          <a:blip r:embed="rId2">
            <a:alphaModFix/>
          </a:blip>
          <a:stretch>
            <a:fillRect/>
          </a:stretch>
        </p:blipFill>
        <p:spPr>
          <a:xfrm>
            <a:off x="0" y="0"/>
            <a:ext cx="6579281" cy="4201725"/>
          </a:xfrm>
          <a:prstGeom prst="rect">
            <a:avLst/>
          </a:prstGeom>
          <a:noFill/>
          <a:ln>
            <a:noFill/>
          </a:ln>
        </p:spPr>
      </p:pic>
      <p:pic>
        <p:nvPicPr>
          <p:cNvPr id="569" name="Google Shape;569;p102"/>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570" name="Google Shape;570;p102"/>
          <p:cNvSpPr txBox="1">
            <a:spLocks noGrp="1"/>
          </p:cNvSpPr>
          <p:nvPr>
            <p:ph type="body" idx="1"/>
          </p:nvPr>
        </p:nvSpPr>
        <p:spPr>
          <a:xfrm>
            <a:off x="383226" y="1784574"/>
            <a:ext cx="61950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571" name="Google Shape;571;p102"/>
          <p:cNvSpPr txBox="1">
            <a:spLocks noGrp="1"/>
          </p:cNvSpPr>
          <p:nvPr>
            <p:ph type="body" idx="2"/>
          </p:nvPr>
        </p:nvSpPr>
        <p:spPr>
          <a:xfrm>
            <a:off x="383226" y="1272779"/>
            <a:ext cx="4617900" cy="4239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3200"/>
              <a:buNone/>
              <a:defRPr b="1">
                <a:solidFill>
                  <a:schemeClr val="lt1"/>
                </a:solidFill>
              </a:defRPr>
            </a:lvl1pPr>
            <a:lvl2pPr marL="914400" lvl="1" indent="-342900" algn="l" rtl="0">
              <a:lnSpc>
                <a:spcPct val="100000"/>
              </a:lnSpc>
              <a:spcBef>
                <a:spcPts val="0"/>
              </a:spcBef>
              <a:spcAft>
                <a:spcPts val="0"/>
              </a:spcAft>
              <a:buClr>
                <a:schemeClr val="dk1"/>
              </a:buClr>
              <a:buSzPts val="1800"/>
              <a:buChar char="•"/>
              <a:defRPr/>
            </a:lvl2pPr>
            <a:lvl3pPr marL="1371600" lvl="2" indent="-342900" algn="l" rtl="0">
              <a:lnSpc>
                <a:spcPct val="100000"/>
              </a:lnSpc>
              <a:spcBef>
                <a:spcPts val="0"/>
              </a:spcBef>
              <a:spcAft>
                <a:spcPts val="0"/>
              </a:spcAft>
              <a:buClr>
                <a:schemeClr val="dk1"/>
              </a:buClr>
              <a:buSzPts val="1800"/>
              <a:buChar char="•"/>
              <a:defRPr/>
            </a:lvl3pPr>
            <a:lvl4pPr marL="1828800" lvl="3" indent="-342900" algn="l" rtl="0">
              <a:lnSpc>
                <a:spcPct val="100000"/>
              </a:lnSpc>
              <a:spcBef>
                <a:spcPts val="0"/>
              </a:spcBef>
              <a:spcAft>
                <a:spcPts val="0"/>
              </a:spcAft>
              <a:buClr>
                <a:schemeClr val="dk1"/>
              </a:buClr>
              <a:buSzPts val="1800"/>
              <a:buChar char="•"/>
              <a:defRPr/>
            </a:lvl4pPr>
            <a:lvl5pPr marL="2286000" lvl="4" indent="-342900" algn="l" rtl="0">
              <a:lnSpc>
                <a:spcPct val="100000"/>
              </a:lnSpc>
              <a:spcBef>
                <a:spcPts val="0"/>
              </a:spcBef>
              <a:spcAft>
                <a:spcPts val="0"/>
              </a:spcAft>
              <a:buClr>
                <a:schemeClr val="dk1"/>
              </a:buClr>
              <a:buSzPts val="1800"/>
              <a:buChar char="•"/>
              <a:defRPr/>
            </a:lvl5pPr>
            <a:lvl6pPr marL="2743200" lvl="5" indent="-342900" algn="l" rtl="0">
              <a:lnSpc>
                <a:spcPct val="100000"/>
              </a:lnSpc>
              <a:spcBef>
                <a:spcPts val="0"/>
              </a:spcBef>
              <a:spcAft>
                <a:spcPts val="0"/>
              </a:spcAft>
              <a:buClr>
                <a:schemeClr val="dk1"/>
              </a:buClr>
              <a:buSzPts val="1800"/>
              <a:buChar char="•"/>
              <a:defRPr/>
            </a:lvl6pPr>
            <a:lvl7pPr marL="3200400" lvl="6" indent="-342900" algn="l" rtl="0">
              <a:lnSpc>
                <a:spcPct val="100000"/>
              </a:lnSpc>
              <a:spcBef>
                <a:spcPts val="0"/>
              </a:spcBef>
              <a:spcAft>
                <a:spcPts val="0"/>
              </a:spcAft>
              <a:buClr>
                <a:schemeClr val="dk1"/>
              </a:buClr>
              <a:buSzPts val="1800"/>
              <a:buChar char="•"/>
              <a:defRPr/>
            </a:lvl7pPr>
            <a:lvl8pPr marL="3657600" lvl="7" indent="-342900" algn="l" rtl="0">
              <a:lnSpc>
                <a:spcPct val="100000"/>
              </a:lnSpc>
              <a:spcBef>
                <a:spcPts val="0"/>
              </a:spcBef>
              <a:spcAft>
                <a:spcPts val="0"/>
              </a:spcAft>
              <a:buClr>
                <a:schemeClr val="dk1"/>
              </a:buClr>
              <a:buSzPts val="1800"/>
              <a:buChar char="•"/>
              <a:defRPr/>
            </a:lvl8pPr>
            <a:lvl9pPr marL="4114800" lvl="8" indent="-342900" algn="l" rtl="0">
              <a:lnSpc>
                <a:spcPct val="100000"/>
              </a:lnSpc>
              <a:spcBef>
                <a:spcPts val="0"/>
              </a:spcBef>
              <a:spcAft>
                <a:spcPts val="0"/>
              </a:spcAft>
              <a:buClr>
                <a:schemeClr val="dk1"/>
              </a:buClr>
              <a:buSzPts val="1800"/>
              <a:buChar char="•"/>
              <a:defRPr/>
            </a:lvl9pPr>
          </a:lstStyle>
          <a:p>
            <a:endParaRPr/>
          </a:p>
        </p:txBody>
      </p:sp>
      <p:sp>
        <p:nvSpPr>
          <p:cNvPr id="572" name="Google Shape;572;p102"/>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11">
  <p:cSld name="Section number: Magenta">
    <p:bg>
      <p:bgPr>
        <a:solidFill>
          <a:schemeClr val="accent6"/>
        </a:solidFill>
        <a:effectLst/>
      </p:bgPr>
    </p:bg>
    <p:spTree>
      <p:nvGrpSpPr>
        <p:cNvPr id="1" name="Shape 573"/>
        <p:cNvGrpSpPr/>
        <p:nvPr/>
      </p:nvGrpSpPr>
      <p:grpSpPr>
        <a:xfrm>
          <a:off x="0" y="0"/>
          <a:ext cx="0" cy="0"/>
          <a:chOff x="0" y="0"/>
          <a:chExt cx="0" cy="0"/>
        </a:xfrm>
      </p:grpSpPr>
      <p:pic>
        <p:nvPicPr>
          <p:cNvPr id="574" name="Google Shape;574;p103"/>
          <p:cNvPicPr preferRelativeResize="0"/>
          <p:nvPr/>
        </p:nvPicPr>
        <p:blipFill>
          <a:blip r:embed="rId2">
            <a:alphaModFix/>
          </a:blip>
          <a:stretch>
            <a:fillRect/>
          </a:stretch>
        </p:blipFill>
        <p:spPr>
          <a:xfrm>
            <a:off x="6068251" y="233550"/>
            <a:ext cx="2306812" cy="2281631"/>
          </a:xfrm>
          <a:prstGeom prst="rect">
            <a:avLst/>
          </a:prstGeom>
          <a:noFill/>
          <a:ln>
            <a:noFill/>
          </a:ln>
        </p:spPr>
      </p:pic>
      <p:pic>
        <p:nvPicPr>
          <p:cNvPr id="575" name="Google Shape;575;p103"/>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576" name="Google Shape;576;p103"/>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7" name="Google Shape;577;p103"/>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78" name="Google Shape;578;p103"/>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lt1"/>
              </a:buClr>
              <a:buSzPts val="12000"/>
              <a:buNone/>
              <a:defRPr sz="12000" b="1">
                <a:solidFill>
                  <a:schemeClr val="lt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79" name="Google Shape;579;p103"/>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12">
  <p:cSld name="Section number: Green">
    <p:bg>
      <p:bgPr>
        <a:solidFill>
          <a:schemeClr val="accent6"/>
        </a:solidFill>
        <a:effectLst/>
      </p:bgPr>
    </p:bg>
    <p:spTree>
      <p:nvGrpSpPr>
        <p:cNvPr id="1" name="Shape 580"/>
        <p:cNvGrpSpPr/>
        <p:nvPr/>
      </p:nvGrpSpPr>
      <p:grpSpPr>
        <a:xfrm>
          <a:off x="0" y="0"/>
          <a:ext cx="0" cy="0"/>
          <a:chOff x="0" y="0"/>
          <a:chExt cx="0" cy="0"/>
        </a:xfrm>
      </p:grpSpPr>
      <p:pic>
        <p:nvPicPr>
          <p:cNvPr id="581" name="Google Shape;581;p104"/>
          <p:cNvPicPr preferRelativeResize="0"/>
          <p:nvPr/>
        </p:nvPicPr>
        <p:blipFill>
          <a:blip r:embed="rId2">
            <a:alphaModFix/>
          </a:blip>
          <a:stretch>
            <a:fillRect/>
          </a:stretch>
        </p:blipFill>
        <p:spPr>
          <a:xfrm>
            <a:off x="6003150" y="249019"/>
            <a:ext cx="2355638" cy="2329932"/>
          </a:xfrm>
          <a:prstGeom prst="rect">
            <a:avLst/>
          </a:prstGeom>
          <a:noFill/>
          <a:ln>
            <a:noFill/>
          </a:ln>
        </p:spPr>
      </p:pic>
      <p:pic>
        <p:nvPicPr>
          <p:cNvPr id="582" name="Google Shape;582;p104"/>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583" name="Google Shape;583;p104"/>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4" name="Google Shape;584;p104"/>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585" name="Google Shape;585;p104"/>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dk1"/>
              </a:buClr>
              <a:buSzPts val="12000"/>
              <a:buNone/>
              <a:defRPr sz="120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86" name="Google Shape;586;p104"/>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13">
  <p:cSld name="Section number: Yellow">
    <p:bg>
      <p:bgPr>
        <a:solidFill>
          <a:schemeClr val="accent6"/>
        </a:solidFill>
        <a:effectLst/>
      </p:bgPr>
    </p:bg>
    <p:spTree>
      <p:nvGrpSpPr>
        <p:cNvPr id="1" name="Shape 587"/>
        <p:cNvGrpSpPr/>
        <p:nvPr/>
      </p:nvGrpSpPr>
      <p:grpSpPr>
        <a:xfrm>
          <a:off x="0" y="0"/>
          <a:ext cx="0" cy="0"/>
          <a:chOff x="0" y="0"/>
          <a:chExt cx="0" cy="0"/>
        </a:xfrm>
      </p:grpSpPr>
      <p:pic>
        <p:nvPicPr>
          <p:cNvPr id="588" name="Google Shape;588;p105"/>
          <p:cNvPicPr preferRelativeResize="0"/>
          <p:nvPr/>
        </p:nvPicPr>
        <p:blipFill>
          <a:blip r:embed="rId2">
            <a:alphaModFix/>
          </a:blip>
          <a:stretch>
            <a:fillRect/>
          </a:stretch>
        </p:blipFill>
        <p:spPr>
          <a:xfrm>
            <a:off x="5887625" y="249188"/>
            <a:ext cx="2442281" cy="2415655"/>
          </a:xfrm>
          <a:prstGeom prst="rect">
            <a:avLst/>
          </a:prstGeom>
          <a:noFill/>
          <a:ln>
            <a:noFill/>
          </a:ln>
        </p:spPr>
      </p:pic>
      <p:pic>
        <p:nvPicPr>
          <p:cNvPr id="589" name="Google Shape;589;p105"/>
          <p:cNvPicPr preferRelativeResize="0"/>
          <p:nvPr/>
        </p:nvPicPr>
        <p:blipFill rotWithShape="1">
          <a:blip r:embed="rId3">
            <a:alphaModFix/>
          </a:blip>
          <a:srcRect/>
          <a:stretch/>
        </p:blipFill>
        <p:spPr>
          <a:xfrm>
            <a:off x="89169" y="4466184"/>
            <a:ext cx="1833008" cy="614151"/>
          </a:xfrm>
          <a:prstGeom prst="rect">
            <a:avLst/>
          </a:prstGeom>
          <a:noFill/>
          <a:ln>
            <a:noFill/>
          </a:ln>
        </p:spPr>
      </p:pic>
      <p:sp>
        <p:nvSpPr>
          <p:cNvPr id="590" name="Google Shape;590;p105"/>
          <p:cNvSpPr txBox="1">
            <a:spLocks noGrp="1"/>
          </p:cNvSpPr>
          <p:nvPr>
            <p:ph type="ctrTitle"/>
          </p:nvPr>
        </p:nvSpPr>
        <p:spPr>
          <a:xfrm>
            <a:off x="383227" y="1273209"/>
            <a:ext cx="4117200" cy="423600"/>
          </a:xfrm>
          <a:prstGeom prst="rect">
            <a:avLst/>
          </a:prstGeom>
          <a:noFill/>
          <a:ln>
            <a:noFill/>
          </a:ln>
        </p:spPr>
        <p:txBody>
          <a:bodyPr spcFirstLastPara="1" wrap="square" lIns="0" tIns="0" rIns="0" bIns="0" anchor="t" anchorCtr="0">
            <a:noAutofit/>
          </a:bodyPr>
          <a:lstStyle>
            <a:lvl1pPr lvl="0" algn="l" rtl="0">
              <a:lnSpc>
                <a:spcPct val="118750"/>
              </a:lnSpc>
              <a:spcBef>
                <a:spcPts val="0"/>
              </a:spcBef>
              <a:spcAft>
                <a:spcPts val="0"/>
              </a:spcAft>
              <a:buClr>
                <a:schemeClr val="dk1"/>
              </a:buClr>
              <a:buSzPts val="3200"/>
              <a:buFont typeface="Arial"/>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1" name="Google Shape;591;p105"/>
          <p:cNvSpPr txBox="1">
            <a:spLocks noGrp="1"/>
          </p:cNvSpPr>
          <p:nvPr>
            <p:ph type="body" idx="1"/>
          </p:nvPr>
        </p:nvSpPr>
        <p:spPr>
          <a:xfrm>
            <a:off x="383227" y="1784574"/>
            <a:ext cx="5504400" cy="185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5000"/>
              <a:buNone/>
              <a:defRPr sz="5000" b="1"/>
            </a:lvl1pPr>
            <a:lvl2pPr marL="914400" lvl="1" indent="-342900" algn="l" rtl="0">
              <a:lnSpc>
                <a:spcPct val="100000"/>
              </a:lnSpc>
              <a:spcBef>
                <a:spcPts val="500"/>
              </a:spcBef>
              <a:spcAft>
                <a:spcPts val="0"/>
              </a:spcAft>
              <a:buClr>
                <a:schemeClr val="dk1"/>
              </a:buClr>
              <a:buSzPts val="1800"/>
              <a:buChar char="•"/>
              <a:defRPr/>
            </a:lvl2pPr>
            <a:lvl3pPr marL="1371600" lvl="2" indent="-342900" algn="l" rtl="0">
              <a:lnSpc>
                <a:spcPct val="100000"/>
              </a:lnSpc>
              <a:spcBef>
                <a:spcPts val="500"/>
              </a:spcBef>
              <a:spcAft>
                <a:spcPts val="0"/>
              </a:spcAft>
              <a:buClr>
                <a:schemeClr val="dk1"/>
              </a:buClr>
              <a:buSzPts val="1800"/>
              <a:buChar char="•"/>
              <a:defRPr/>
            </a:lvl3pPr>
            <a:lvl4pPr marL="1828800" lvl="3" indent="-342900" algn="l" rtl="0">
              <a:lnSpc>
                <a:spcPct val="100000"/>
              </a:lnSpc>
              <a:spcBef>
                <a:spcPts val="500"/>
              </a:spcBef>
              <a:spcAft>
                <a:spcPts val="0"/>
              </a:spcAft>
              <a:buClr>
                <a:schemeClr val="dk1"/>
              </a:buClr>
              <a:buSzPts val="1800"/>
              <a:buChar char="•"/>
              <a:defRPr/>
            </a:lvl4pPr>
            <a:lvl5pPr marL="2286000" lvl="4" indent="-342900" algn="l" rtl="0">
              <a:lnSpc>
                <a:spcPct val="100000"/>
              </a:lnSpc>
              <a:spcBef>
                <a:spcPts val="500"/>
              </a:spcBef>
              <a:spcAft>
                <a:spcPts val="0"/>
              </a:spcAft>
              <a:buClr>
                <a:schemeClr val="dk1"/>
              </a:buClr>
              <a:buSzPts val="1800"/>
              <a:buChar char="•"/>
              <a:defRPr/>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592" name="Google Shape;592;p105"/>
          <p:cNvSpPr txBox="1">
            <a:spLocks noGrp="1"/>
          </p:cNvSpPr>
          <p:nvPr>
            <p:ph type="body" idx="2"/>
          </p:nvPr>
        </p:nvSpPr>
        <p:spPr>
          <a:xfrm>
            <a:off x="6858777" y="837778"/>
            <a:ext cx="1604100" cy="1238400"/>
          </a:xfrm>
          <a:prstGeom prst="rect">
            <a:avLst/>
          </a:prstGeom>
          <a:noFill/>
          <a:ln>
            <a:noFill/>
          </a:ln>
        </p:spPr>
        <p:txBody>
          <a:bodyPr spcFirstLastPara="1" wrap="square" lIns="0" tIns="0" rIns="0" bIns="0" anchor="t" anchorCtr="0">
            <a:noAutofit/>
          </a:bodyPr>
          <a:lstStyle>
            <a:lvl1pPr marL="457200" lvl="0" indent="-228600" algn="ctr" rtl="0">
              <a:lnSpc>
                <a:spcPct val="90000"/>
              </a:lnSpc>
              <a:spcBef>
                <a:spcPts val="1000"/>
              </a:spcBef>
              <a:spcAft>
                <a:spcPts val="0"/>
              </a:spcAft>
              <a:buClr>
                <a:schemeClr val="dk1"/>
              </a:buClr>
              <a:buSzPts val="12000"/>
              <a:buNone/>
              <a:defRPr sz="12000" b="1">
                <a:solidFill>
                  <a:schemeClr val="dk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93" name="Google Shape;593;p105"/>
          <p:cNvSpPr txBox="1">
            <a:spLocks noGrp="1"/>
          </p:cNvSpPr>
          <p:nvPr>
            <p:ph type="sldNum" idx="12"/>
          </p:nvPr>
        </p:nvSpPr>
        <p:spPr>
          <a:xfrm>
            <a:off x="8324060" y="4667650"/>
            <a:ext cx="4554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theme" Target="../theme/theme4.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theme" Target="../theme/theme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theme" Target="../theme/theme6.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345846" y="210464"/>
            <a:ext cx="7886700" cy="994200"/>
          </a:xfrm>
          <a:prstGeom prst="rect">
            <a:avLst/>
          </a:prstGeom>
          <a:noFill/>
          <a:ln>
            <a:noFill/>
          </a:ln>
        </p:spPr>
        <p:txBody>
          <a:bodyPr spcFirstLastPara="1" wrap="square" lIns="0" tIns="0" rIns="0" bIns="0" anchor="t" anchorCtr="0">
            <a:noAutofit/>
          </a:bodyPr>
          <a:lstStyle>
            <a:lvl1pPr marR="0" lvl="0" algn="l" rtl="0">
              <a:lnSpc>
                <a:spcPct val="118750"/>
              </a:lnSpc>
              <a:spcBef>
                <a:spcPts val="0"/>
              </a:spcBef>
              <a:spcAft>
                <a:spcPts val="0"/>
              </a:spcAft>
              <a:buClr>
                <a:schemeClr val="lt2"/>
              </a:buClr>
              <a:buSzPts val="3200"/>
              <a:buFont typeface="Nunito"/>
              <a:buNone/>
              <a:defRPr sz="3200" b="1" i="0" u="none" strike="noStrike" cap="none">
                <a:solidFill>
                  <a:schemeClr val="lt2"/>
                </a:solidFill>
                <a:latin typeface="Nunito"/>
                <a:ea typeface="Nunito"/>
                <a:cs typeface="Nunito"/>
                <a:sym typeface="Nuni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 name="Google Shape;58;p14"/>
          <p:cNvSpPr txBox="1">
            <a:spLocks noGrp="1"/>
          </p:cNvSpPr>
          <p:nvPr>
            <p:ph type="body" idx="1"/>
          </p:nvPr>
        </p:nvSpPr>
        <p:spPr>
          <a:xfrm>
            <a:off x="345846" y="1369219"/>
            <a:ext cx="7886700" cy="326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3200"/>
              <a:buFont typeface="Nunito"/>
              <a:buNone/>
              <a:defRPr sz="3200" i="0" u="none" strike="noStrike" cap="none">
                <a:solidFill>
                  <a:schemeClr val="dk1"/>
                </a:solidFill>
                <a:latin typeface="Nunito"/>
                <a:ea typeface="Nunito"/>
                <a:cs typeface="Nunito"/>
                <a:sym typeface="Nunito"/>
              </a:defRPr>
            </a:lvl1pPr>
            <a:lvl2pPr marL="914400" marR="0" lvl="1" indent="-381000" algn="l" rtl="0">
              <a:lnSpc>
                <a:spcPct val="90000"/>
              </a:lnSpc>
              <a:spcBef>
                <a:spcPts val="500"/>
              </a:spcBef>
              <a:spcAft>
                <a:spcPts val="0"/>
              </a:spcAft>
              <a:buClr>
                <a:schemeClr val="dk1"/>
              </a:buClr>
              <a:buSzPts val="2400"/>
              <a:buFont typeface="Nunito"/>
              <a:buChar char="•"/>
              <a:defRPr sz="2400" i="0" u="none" strike="noStrike" cap="none">
                <a:solidFill>
                  <a:schemeClr val="dk1"/>
                </a:solidFill>
                <a:latin typeface="Nunito"/>
                <a:ea typeface="Nunito"/>
                <a:cs typeface="Nunito"/>
                <a:sym typeface="Nunito"/>
              </a:defRPr>
            </a:lvl2pPr>
            <a:lvl3pPr marL="1371600" marR="0" lvl="2" indent="-355600" algn="l" rtl="0">
              <a:lnSpc>
                <a:spcPct val="90000"/>
              </a:lnSpc>
              <a:spcBef>
                <a:spcPts val="500"/>
              </a:spcBef>
              <a:spcAft>
                <a:spcPts val="0"/>
              </a:spcAft>
              <a:buClr>
                <a:schemeClr val="dk1"/>
              </a:buClr>
              <a:buSzPts val="2000"/>
              <a:buFont typeface="Nunito"/>
              <a:buChar char="•"/>
              <a:defRPr sz="2000" i="0" u="none" strike="noStrike" cap="none">
                <a:solidFill>
                  <a:schemeClr val="dk1"/>
                </a:solidFill>
                <a:latin typeface="Nunito"/>
                <a:ea typeface="Nunito"/>
                <a:cs typeface="Nunito"/>
                <a:sym typeface="Nunito"/>
              </a:defRPr>
            </a:lvl3pPr>
            <a:lvl4pPr marL="1828800" marR="0" lvl="3"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4pPr>
            <a:lvl5pPr marL="2286000" marR="0" lvl="4"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5pPr>
            <a:lvl6pPr marL="2743200" marR="0" lvl="5"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6pPr>
            <a:lvl7pPr marL="3200400" marR="0" lvl="6"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7pPr>
            <a:lvl8pPr marL="3657600" marR="0" lvl="7"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8pPr>
            <a:lvl9pPr marL="4114800" marR="0" lvl="8"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9pPr>
          </a:lstStyle>
          <a:p>
            <a:endParaRPr/>
          </a:p>
        </p:txBody>
      </p:sp>
      <p:sp>
        <p:nvSpPr>
          <p:cNvPr id="59" name="Google Shape;59;p1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9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Google Shape;60;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dk1"/>
                </a:solidFill>
                <a:latin typeface="Arial"/>
                <a:ea typeface="Arial"/>
                <a:cs typeface="Arial"/>
                <a:sym typeface="Arial"/>
              </a:defRPr>
            </a:lvl1pPr>
            <a:lvl2pPr marL="0" marR="0" lvl="1" indent="0" algn="r" rtl="0">
              <a:spcBef>
                <a:spcPts val="0"/>
              </a:spcBef>
              <a:buNone/>
              <a:defRPr sz="1200" b="1" i="0" u="none" strike="noStrike" cap="none">
                <a:solidFill>
                  <a:schemeClr val="dk1"/>
                </a:solidFill>
                <a:latin typeface="Arial"/>
                <a:ea typeface="Arial"/>
                <a:cs typeface="Arial"/>
                <a:sym typeface="Arial"/>
              </a:defRPr>
            </a:lvl2pPr>
            <a:lvl3pPr marL="0" marR="0" lvl="2" indent="0" algn="r" rtl="0">
              <a:spcBef>
                <a:spcPts val="0"/>
              </a:spcBef>
              <a:buNone/>
              <a:defRPr sz="1200" b="1" i="0" u="none" strike="noStrike" cap="none">
                <a:solidFill>
                  <a:schemeClr val="dk1"/>
                </a:solidFill>
                <a:latin typeface="Arial"/>
                <a:ea typeface="Arial"/>
                <a:cs typeface="Arial"/>
                <a:sym typeface="Arial"/>
              </a:defRPr>
            </a:lvl3pPr>
            <a:lvl4pPr marL="0" marR="0" lvl="3" indent="0" algn="r" rtl="0">
              <a:spcBef>
                <a:spcPts val="0"/>
              </a:spcBef>
              <a:buNone/>
              <a:defRPr sz="1200" b="1" i="0" u="none" strike="noStrike" cap="none">
                <a:solidFill>
                  <a:schemeClr val="dk1"/>
                </a:solidFill>
                <a:latin typeface="Arial"/>
                <a:ea typeface="Arial"/>
                <a:cs typeface="Arial"/>
                <a:sym typeface="Arial"/>
              </a:defRPr>
            </a:lvl4pPr>
            <a:lvl5pPr marL="0" marR="0" lvl="4" indent="0" algn="r" rtl="0">
              <a:spcBef>
                <a:spcPts val="0"/>
              </a:spcBef>
              <a:buNone/>
              <a:defRPr sz="1200" b="1" i="0" u="none" strike="noStrike" cap="none">
                <a:solidFill>
                  <a:schemeClr val="dk1"/>
                </a:solidFill>
                <a:latin typeface="Arial"/>
                <a:ea typeface="Arial"/>
                <a:cs typeface="Arial"/>
                <a:sym typeface="Arial"/>
              </a:defRPr>
            </a:lvl5pPr>
            <a:lvl6pPr marL="0" marR="0" lvl="5" indent="0" algn="r" rtl="0">
              <a:spcBef>
                <a:spcPts val="0"/>
              </a:spcBef>
              <a:buNone/>
              <a:defRPr sz="1200" b="1" i="0" u="none" strike="noStrike" cap="none">
                <a:solidFill>
                  <a:schemeClr val="dk1"/>
                </a:solidFill>
                <a:latin typeface="Arial"/>
                <a:ea typeface="Arial"/>
                <a:cs typeface="Arial"/>
                <a:sym typeface="Arial"/>
              </a:defRPr>
            </a:lvl6pPr>
            <a:lvl7pPr marL="0" marR="0" lvl="6" indent="0" algn="r" rtl="0">
              <a:spcBef>
                <a:spcPts val="0"/>
              </a:spcBef>
              <a:buNone/>
              <a:defRPr sz="1200" b="1" i="0" u="none" strike="noStrike" cap="none">
                <a:solidFill>
                  <a:schemeClr val="dk1"/>
                </a:solidFill>
                <a:latin typeface="Arial"/>
                <a:ea typeface="Arial"/>
                <a:cs typeface="Arial"/>
                <a:sym typeface="Arial"/>
              </a:defRPr>
            </a:lvl7pPr>
            <a:lvl8pPr marL="0" marR="0" lvl="7" indent="0" algn="r" rtl="0">
              <a:spcBef>
                <a:spcPts val="0"/>
              </a:spcBef>
              <a:buNone/>
              <a:defRPr sz="1200" b="1" i="0" u="none" strike="noStrike" cap="none">
                <a:solidFill>
                  <a:schemeClr val="dk1"/>
                </a:solidFill>
                <a:latin typeface="Arial"/>
                <a:ea typeface="Arial"/>
                <a:cs typeface="Arial"/>
                <a:sym typeface="Arial"/>
              </a:defRPr>
            </a:lvl8pPr>
            <a:lvl9pPr marL="0" marR="0" lvl="8" indent="0" algn="r" rtl="0">
              <a:spcBef>
                <a:spcPts val="0"/>
              </a:spcBef>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38"/>
          <p:cNvSpPr txBox="1">
            <a:spLocks noGrp="1"/>
          </p:cNvSpPr>
          <p:nvPr>
            <p:ph type="title"/>
          </p:nvPr>
        </p:nvSpPr>
        <p:spPr>
          <a:xfrm>
            <a:off x="345846" y="210464"/>
            <a:ext cx="7886700" cy="994200"/>
          </a:xfrm>
          <a:prstGeom prst="rect">
            <a:avLst/>
          </a:prstGeom>
          <a:noFill/>
          <a:ln>
            <a:noFill/>
          </a:ln>
        </p:spPr>
        <p:txBody>
          <a:bodyPr spcFirstLastPara="1" wrap="square" lIns="0" tIns="0" rIns="0" bIns="0" anchor="t" anchorCtr="0">
            <a:noAutofit/>
          </a:bodyPr>
          <a:lstStyle>
            <a:lvl1pPr marR="0" lvl="0" algn="l" rtl="0">
              <a:lnSpc>
                <a:spcPct val="118750"/>
              </a:lnSpc>
              <a:spcBef>
                <a:spcPts val="0"/>
              </a:spcBef>
              <a:spcAft>
                <a:spcPts val="0"/>
              </a:spcAft>
              <a:buClr>
                <a:schemeClr val="lt2"/>
              </a:buClr>
              <a:buSzPts val="3200"/>
              <a:buFont typeface="Nunito"/>
              <a:buNone/>
              <a:defRPr sz="3200" b="1" i="0" u="none" strike="noStrike" cap="none">
                <a:solidFill>
                  <a:schemeClr val="lt2"/>
                </a:solidFill>
                <a:latin typeface="Nunito"/>
                <a:ea typeface="Nunito"/>
                <a:cs typeface="Nunito"/>
                <a:sym typeface="Nuni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3" name="Google Shape;183;p38"/>
          <p:cNvSpPr txBox="1">
            <a:spLocks noGrp="1"/>
          </p:cNvSpPr>
          <p:nvPr>
            <p:ph type="body" idx="1"/>
          </p:nvPr>
        </p:nvSpPr>
        <p:spPr>
          <a:xfrm>
            <a:off x="345846" y="1369219"/>
            <a:ext cx="7886700" cy="326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3200"/>
              <a:buFont typeface="Nunito"/>
              <a:buNone/>
              <a:defRPr sz="3200" i="0" u="none" strike="noStrike" cap="none">
                <a:solidFill>
                  <a:schemeClr val="dk1"/>
                </a:solidFill>
                <a:latin typeface="Nunito"/>
                <a:ea typeface="Nunito"/>
                <a:cs typeface="Nunito"/>
                <a:sym typeface="Nunito"/>
              </a:defRPr>
            </a:lvl1pPr>
            <a:lvl2pPr marL="914400" marR="0" lvl="1" indent="-381000" algn="l" rtl="0">
              <a:lnSpc>
                <a:spcPct val="90000"/>
              </a:lnSpc>
              <a:spcBef>
                <a:spcPts val="500"/>
              </a:spcBef>
              <a:spcAft>
                <a:spcPts val="0"/>
              </a:spcAft>
              <a:buClr>
                <a:schemeClr val="dk1"/>
              </a:buClr>
              <a:buSzPts val="2400"/>
              <a:buFont typeface="Nunito"/>
              <a:buChar char="•"/>
              <a:defRPr sz="2400" i="0" u="none" strike="noStrike" cap="none">
                <a:solidFill>
                  <a:schemeClr val="dk1"/>
                </a:solidFill>
                <a:latin typeface="Nunito"/>
                <a:ea typeface="Nunito"/>
                <a:cs typeface="Nunito"/>
                <a:sym typeface="Nunito"/>
              </a:defRPr>
            </a:lvl2pPr>
            <a:lvl3pPr marL="1371600" marR="0" lvl="2" indent="-355600" algn="l" rtl="0">
              <a:lnSpc>
                <a:spcPct val="90000"/>
              </a:lnSpc>
              <a:spcBef>
                <a:spcPts val="500"/>
              </a:spcBef>
              <a:spcAft>
                <a:spcPts val="0"/>
              </a:spcAft>
              <a:buClr>
                <a:schemeClr val="dk1"/>
              </a:buClr>
              <a:buSzPts val="2000"/>
              <a:buFont typeface="Nunito"/>
              <a:buChar char="•"/>
              <a:defRPr sz="2000" i="0" u="none" strike="noStrike" cap="none">
                <a:solidFill>
                  <a:schemeClr val="dk1"/>
                </a:solidFill>
                <a:latin typeface="Nunito"/>
                <a:ea typeface="Nunito"/>
                <a:cs typeface="Nunito"/>
                <a:sym typeface="Nunito"/>
              </a:defRPr>
            </a:lvl3pPr>
            <a:lvl4pPr marL="1828800" marR="0" lvl="3"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4pPr>
            <a:lvl5pPr marL="2286000" marR="0" lvl="4"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5pPr>
            <a:lvl6pPr marL="2743200" marR="0" lvl="5"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6pPr>
            <a:lvl7pPr marL="3200400" marR="0" lvl="6"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7pPr>
            <a:lvl8pPr marL="3657600" marR="0" lvl="7"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8pPr>
            <a:lvl9pPr marL="4114800" marR="0" lvl="8"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9pPr>
          </a:lstStyle>
          <a:p>
            <a:endParaRPr/>
          </a:p>
        </p:txBody>
      </p:sp>
      <p:sp>
        <p:nvSpPr>
          <p:cNvPr id="184" name="Google Shape;184;p3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9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5" name="Google Shape;185;p3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dk1"/>
                </a:solidFill>
                <a:latin typeface="Arial"/>
                <a:ea typeface="Arial"/>
                <a:cs typeface="Arial"/>
                <a:sym typeface="Arial"/>
              </a:defRPr>
            </a:lvl1pPr>
            <a:lvl2pPr marL="0" marR="0" lvl="1" indent="0" algn="r" rtl="0">
              <a:spcBef>
                <a:spcPts val="0"/>
              </a:spcBef>
              <a:buNone/>
              <a:defRPr sz="1200" b="1" i="0" u="none" strike="noStrike" cap="none">
                <a:solidFill>
                  <a:schemeClr val="dk1"/>
                </a:solidFill>
                <a:latin typeface="Arial"/>
                <a:ea typeface="Arial"/>
                <a:cs typeface="Arial"/>
                <a:sym typeface="Arial"/>
              </a:defRPr>
            </a:lvl2pPr>
            <a:lvl3pPr marL="0" marR="0" lvl="2" indent="0" algn="r" rtl="0">
              <a:spcBef>
                <a:spcPts val="0"/>
              </a:spcBef>
              <a:buNone/>
              <a:defRPr sz="1200" b="1" i="0" u="none" strike="noStrike" cap="none">
                <a:solidFill>
                  <a:schemeClr val="dk1"/>
                </a:solidFill>
                <a:latin typeface="Arial"/>
                <a:ea typeface="Arial"/>
                <a:cs typeface="Arial"/>
                <a:sym typeface="Arial"/>
              </a:defRPr>
            </a:lvl3pPr>
            <a:lvl4pPr marL="0" marR="0" lvl="3" indent="0" algn="r" rtl="0">
              <a:spcBef>
                <a:spcPts val="0"/>
              </a:spcBef>
              <a:buNone/>
              <a:defRPr sz="1200" b="1" i="0" u="none" strike="noStrike" cap="none">
                <a:solidFill>
                  <a:schemeClr val="dk1"/>
                </a:solidFill>
                <a:latin typeface="Arial"/>
                <a:ea typeface="Arial"/>
                <a:cs typeface="Arial"/>
                <a:sym typeface="Arial"/>
              </a:defRPr>
            </a:lvl4pPr>
            <a:lvl5pPr marL="0" marR="0" lvl="4" indent="0" algn="r" rtl="0">
              <a:spcBef>
                <a:spcPts val="0"/>
              </a:spcBef>
              <a:buNone/>
              <a:defRPr sz="1200" b="1" i="0" u="none" strike="noStrike" cap="none">
                <a:solidFill>
                  <a:schemeClr val="dk1"/>
                </a:solidFill>
                <a:latin typeface="Arial"/>
                <a:ea typeface="Arial"/>
                <a:cs typeface="Arial"/>
                <a:sym typeface="Arial"/>
              </a:defRPr>
            </a:lvl5pPr>
            <a:lvl6pPr marL="0" marR="0" lvl="5" indent="0" algn="r" rtl="0">
              <a:spcBef>
                <a:spcPts val="0"/>
              </a:spcBef>
              <a:buNone/>
              <a:defRPr sz="1200" b="1" i="0" u="none" strike="noStrike" cap="none">
                <a:solidFill>
                  <a:schemeClr val="dk1"/>
                </a:solidFill>
                <a:latin typeface="Arial"/>
                <a:ea typeface="Arial"/>
                <a:cs typeface="Arial"/>
                <a:sym typeface="Arial"/>
              </a:defRPr>
            </a:lvl6pPr>
            <a:lvl7pPr marL="0" marR="0" lvl="6" indent="0" algn="r" rtl="0">
              <a:spcBef>
                <a:spcPts val="0"/>
              </a:spcBef>
              <a:buNone/>
              <a:defRPr sz="1200" b="1" i="0" u="none" strike="noStrike" cap="none">
                <a:solidFill>
                  <a:schemeClr val="dk1"/>
                </a:solidFill>
                <a:latin typeface="Arial"/>
                <a:ea typeface="Arial"/>
                <a:cs typeface="Arial"/>
                <a:sym typeface="Arial"/>
              </a:defRPr>
            </a:lvl7pPr>
            <a:lvl8pPr marL="0" marR="0" lvl="7" indent="0" algn="r" rtl="0">
              <a:spcBef>
                <a:spcPts val="0"/>
              </a:spcBef>
              <a:buNone/>
              <a:defRPr sz="1200" b="1" i="0" u="none" strike="noStrike" cap="none">
                <a:solidFill>
                  <a:schemeClr val="dk1"/>
                </a:solidFill>
                <a:latin typeface="Arial"/>
                <a:ea typeface="Arial"/>
                <a:cs typeface="Arial"/>
                <a:sym typeface="Arial"/>
              </a:defRPr>
            </a:lvl8pPr>
            <a:lvl9pPr marL="0" marR="0" lvl="8" indent="0" algn="r" rtl="0">
              <a:spcBef>
                <a:spcPts val="0"/>
              </a:spcBef>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55"/>
          <p:cNvSpPr txBox="1">
            <a:spLocks noGrp="1"/>
          </p:cNvSpPr>
          <p:nvPr>
            <p:ph type="title"/>
          </p:nvPr>
        </p:nvSpPr>
        <p:spPr>
          <a:xfrm>
            <a:off x="345846" y="210464"/>
            <a:ext cx="7886700" cy="994200"/>
          </a:xfrm>
          <a:prstGeom prst="rect">
            <a:avLst/>
          </a:prstGeom>
          <a:noFill/>
          <a:ln>
            <a:noFill/>
          </a:ln>
        </p:spPr>
        <p:txBody>
          <a:bodyPr spcFirstLastPara="1" wrap="square" lIns="0" tIns="0" rIns="0" bIns="0" anchor="t" anchorCtr="0">
            <a:noAutofit/>
          </a:bodyPr>
          <a:lstStyle>
            <a:lvl1pPr marR="0" lvl="0" algn="l" rtl="0">
              <a:lnSpc>
                <a:spcPct val="118750"/>
              </a:lnSpc>
              <a:spcBef>
                <a:spcPts val="0"/>
              </a:spcBef>
              <a:spcAft>
                <a:spcPts val="0"/>
              </a:spcAft>
              <a:buClr>
                <a:schemeClr val="lt2"/>
              </a:buClr>
              <a:buSzPts val="3200"/>
              <a:buFont typeface="Nunito"/>
              <a:buNone/>
              <a:defRPr sz="3200" b="1" i="0" u="none" strike="noStrike" cap="none">
                <a:solidFill>
                  <a:schemeClr val="lt2"/>
                </a:solidFill>
                <a:latin typeface="Nunito"/>
                <a:ea typeface="Nunito"/>
                <a:cs typeface="Nunito"/>
                <a:sym typeface="Nuni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7" name="Google Shape;287;p55"/>
          <p:cNvSpPr txBox="1">
            <a:spLocks noGrp="1"/>
          </p:cNvSpPr>
          <p:nvPr>
            <p:ph type="body" idx="1"/>
          </p:nvPr>
        </p:nvSpPr>
        <p:spPr>
          <a:xfrm>
            <a:off x="345846" y="1369219"/>
            <a:ext cx="7886700" cy="326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3200"/>
              <a:buFont typeface="Nunito"/>
              <a:buNone/>
              <a:defRPr sz="3200" i="0" u="none" strike="noStrike" cap="none">
                <a:solidFill>
                  <a:schemeClr val="dk1"/>
                </a:solidFill>
                <a:latin typeface="Nunito"/>
                <a:ea typeface="Nunito"/>
                <a:cs typeface="Nunito"/>
                <a:sym typeface="Nunito"/>
              </a:defRPr>
            </a:lvl1pPr>
            <a:lvl2pPr marL="914400" marR="0" lvl="1" indent="-381000" algn="l" rtl="0">
              <a:lnSpc>
                <a:spcPct val="90000"/>
              </a:lnSpc>
              <a:spcBef>
                <a:spcPts val="500"/>
              </a:spcBef>
              <a:spcAft>
                <a:spcPts val="0"/>
              </a:spcAft>
              <a:buClr>
                <a:schemeClr val="dk1"/>
              </a:buClr>
              <a:buSzPts val="2400"/>
              <a:buFont typeface="Nunito"/>
              <a:buChar char="•"/>
              <a:defRPr sz="2400" i="0" u="none" strike="noStrike" cap="none">
                <a:solidFill>
                  <a:schemeClr val="dk1"/>
                </a:solidFill>
                <a:latin typeface="Nunito"/>
                <a:ea typeface="Nunito"/>
                <a:cs typeface="Nunito"/>
                <a:sym typeface="Nunito"/>
              </a:defRPr>
            </a:lvl2pPr>
            <a:lvl3pPr marL="1371600" marR="0" lvl="2" indent="-355600" algn="l" rtl="0">
              <a:lnSpc>
                <a:spcPct val="90000"/>
              </a:lnSpc>
              <a:spcBef>
                <a:spcPts val="500"/>
              </a:spcBef>
              <a:spcAft>
                <a:spcPts val="0"/>
              </a:spcAft>
              <a:buClr>
                <a:schemeClr val="dk1"/>
              </a:buClr>
              <a:buSzPts val="2000"/>
              <a:buFont typeface="Nunito"/>
              <a:buChar char="•"/>
              <a:defRPr sz="2000" i="0" u="none" strike="noStrike" cap="none">
                <a:solidFill>
                  <a:schemeClr val="dk1"/>
                </a:solidFill>
                <a:latin typeface="Nunito"/>
                <a:ea typeface="Nunito"/>
                <a:cs typeface="Nunito"/>
                <a:sym typeface="Nunito"/>
              </a:defRPr>
            </a:lvl3pPr>
            <a:lvl4pPr marL="1828800" marR="0" lvl="3"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4pPr>
            <a:lvl5pPr marL="2286000" marR="0" lvl="4"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5pPr>
            <a:lvl6pPr marL="2743200" marR="0" lvl="5"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6pPr>
            <a:lvl7pPr marL="3200400" marR="0" lvl="6"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7pPr>
            <a:lvl8pPr marL="3657600" marR="0" lvl="7"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8pPr>
            <a:lvl9pPr marL="4114800" marR="0" lvl="8"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9pPr>
          </a:lstStyle>
          <a:p>
            <a:endParaRPr/>
          </a:p>
        </p:txBody>
      </p:sp>
      <p:sp>
        <p:nvSpPr>
          <p:cNvPr id="288" name="Google Shape;288;p5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9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9" name="Google Shape;289;p5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dk1"/>
                </a:solidFill>
                <a:latin typeface="Arial"/>
                <a:ea typeface="Arial"/>
                <a:cs typeface="Arial"/>
                <a:sym typeface="Arial"/>
              </a:defRPr>
            </a:lvl1pPr>
            <a:lvl2pPr marL="0" marR="0" lvl="1" indent="0" algn="r" rtl="0">
              <a:spcBef>
                <a:spcPts val="0"/>
              </a:spcBef>
              <a:buNone/>
              <a:defRPr sz="1200" b="1" i="0" u="none" strike="noStrike" cap="none">
                <a:solidFill>
                  <a:schemeClr val="dk1"/>
                </a:solidFill>
                <a:latin typeface="Arial"/>
                <a:ea typeface="Arial"/>
                <a:cs typeface="Arial"/>
                <a:sym typeface="Arial"/>
              </a:defRPr>
            </a:lvl2pPr>
            <a:lvl3pPr marL="0" marR="0" lvl="2" indent="0" algn="r" rtl="0">
              <a:spcBef>
                <a:spcPts val="0"/>
              </a:spcBef>
              <a:buNone/>
              <a:defRPr sz="1200" b="1" i="0" u="none" strike="noStrike" cap="none">
                <a:solidFill>
                  <a:schemeClr val="dk1"/>
                </a:solidFill>
                <a:latin typeface="Arial"/>
                <a:ea typeface="Arial"/>
                <a:cs typeface="Arial"/>
                <a:sym typeface="Arial"/>
              </a:defRPr>
            </a:lvl3pPr>
            <a:lvl4pPr marL="0" marR="0" lvl="3" indent="0" algn="r" rtl="0">
              <a:spcBef>
                <a:spcPts val="0"/>
              </a:spcBef>
              <a:buNone/>
              <a:defRPr sz="1200" b="1" i="0" u="none" strike="noStrike" cap="none">
                <a:solidFill>
                  <a:schemeClr val="dk1"/>
                </a:solidFill>
                <a:latin typeface="Arial"/>
                <a:ea typeface="Arial"/>
                <a:cs typeface="Arial"/>
                <a:sym typeface="Arial"/>
              </a:defRPr>
            </a:lvl4pPr>
            <a:lvl5pPr marL="0" marR="0" lvl="4" indent="0" algn="r" rtl="0">
              <a:spcBef>
                <a:spcPts val="0"/>
              </a:spcBef>
              <a:buNone/>
              <a:defRPr sz="1200" b="1" i="0" u="none" strike="noStrike" cap="none">
                <a:solidFill>
                  <a:schemeClr val="dk1"/>
                </a:solidFill>
                <a:latin typeface="Arial"/>
                <a:ea typeface="Arial"/>
                <a:cs typeface="Arial"/>
                <a:sym typeface="Arial"/>
              </a:defRPr>
            </a:lvl5pPr>
            <a:lvl6pPr marL="0" marR="0" lvl="5" indent="0" algn="r" rtl="0">
              <a:spcBef>
                <a:spcPts val="0"/>
              </a:spcBef>
              <a:buNone/>
              <a:defRPr sz="1200" b="1" i="0" u="none" strike="noStrike" cap="none">
                <a:solidFill>
                  <a:schemeClr val="dk1"/>
                </a:solidFill>
                <a:latin typeface="Arial"/>
                <a:ea typeface="Arial"/>
                <a:cs typeface="Arial"/>
                <a:sym typeface="Arial"/>
              </a:defRPr>
            </a:lvl6pPr>
            <a:lvl7pPr marL="0" marR="0" lvl="6" indent="0" algn="r" rtl="0">
              <a:spcBef>
                <a:spcPts val="0"/>
              </a:spcBef>
              <a:buNone/>
              <a:defRPr sz="1200" b="1" i="0" u="none" strike="noStrike" cap="none">
                <a:solidFill>
                  <a:schemeClr val="dk1"/>
                </a:solidFill>
                <a:latin typeface="Arial"/>
                <a:ea typeface="Arial"/>
                <a:cs typeface="Arial"/>
                <a:sym typeface="Arial"/>
              </a:defRPr>
            </a:lvl7pPr>
            <a:lvl8pPr marL="0" marR="0" lvl="7" indent="0" algn="r" rtl="0">
              <a:spcBef>
                <a:spcPts val="0"/>
              </a:spcBef>
              <a:buNone/>
              <a:defRPr sz="1200" b="1" i="0" u="none" strike="noStrike" cap="none">
                <a:solidFill>
                  <a:schemeClr val="dk1"/>
                </a:solidFill>
                <a:latin typeface="Arial"/>
                <a:ea typeface="Arial"/>
                <a:cs typeface="Arial"/>
                <a:sym typeface="Arial"/>
              </a:defRPr>
            </a:lvl8pPr>
            <a:lvl9pPr marL="0" marR="0" lvl="8" indent="0" algn="r" rtl="0">
              <a:spcBef>
                <a:spcPts val="0"/>
              </a:spcBef>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p71"/>
          <p:cNvSpPr txBox="1">
            <a:spLocks noGrp="1"/>
          </p:cNvSpPr>
          <p:nvPr>
            <p:ph type="title"/>
          </p:nvPr>
        </p:nvSpPr>
        <p:spPr>
          <a:xfrm>
            <a:off x="345846" y="210464"/>
            <a:ext cx="7886700" cy="994200"/>
          </a:xfrm>
          <a:prstGeom prst="rect">
            <a:avLst/>
          </a:prstGeom>
          <a:noFill/>
          <a:ln>
            <a:noFill/>
          </a:ln>
        </p:spPr>
        <p:txBody>
          <a:bodyPr spcFirstLastPara="1" wrap="square" lIns="0" tIns="0" rIns="0" bIns="0" anchor="t" anchorCtr="0">
            <a:noAutofit/>
          </a:bodyPr>
          <a:lstStyle>
            <a:lvl1pPr marR="0" lvl="0" algn="l" rtl="0">
              <a:lnSpc>
                <a:spcPct val="118750"/>
              </a:lnSpc>
              <a:spcBef>
                <a:spcPts val="0"/>
              </a:spcBef>
              <a:spcAft>
                <a:spcPts val="0"/>
              </a:spcAft>
              <a:buClr>
                <a:schemeClr val="lt2"/>
              </a:buClr>
              <a:buSzPts val="3200"/>
              <a:buFont typeface="Nunito"/>
              <a:buNone/>
              <a:defRPr sz="3200" b="1" i="0" u="none" strike="noStrike" cap="none">
                <a:solidFill>
                  <a:schemeClr val="lt2"/>
                </a:solidFill>
                <a:latin typeface="Nunito"/>
                <a:ea typeface="Nunito"/>
                <a:cs typeface="Nunito"/>
                <a:sym typeface="Nuni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86" name="Google Shape;386;p71"/>
          <p:cNvSpPr txBox="1">
            <a:spLocks noGrp="1"/>
          </p:cNvSpPr>
          <p:nvPr>
            <p:ph type="body" idx="1"/>
          </p:nvPr>
        </p:nvSpPr>
        <p:spPr>
          <a:xfrm>
            <a:off x="345846" y="1369219"/>
            <a:ext cx="7886700" cy="326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3200"/>
              <a:buFont typeface="Nunito"/>
              <a:buNone/>
              <a:defRPr sz="3200" i="0" u="none" strike="noStrike" cap="none">
                <a:solidFill>
                  <a:schemeClr val="dk1"/>
                </a:solidFill>
                <a:latin typeface="Nunito"/>
                <a:ea typeface="Nunito"/>
                <a:cs typeface="Nunito"/>
                <a:sym typeface="Nunito"/>
              </a:defRPr>
            </a:lvl1pPr>
            <a:lvl2pPr marL="914400" marR="0" lvl="1" indent="-381000" algn="l" rtl="0">
              <a:lnSpc>
                <a:spcPct val="90000"/>
              </a:lnSpc>
              <a:spcBef>
                <a:spcPts val="500"/>
              </a:spcBef>
              <a:spcAft>
                <a:spcPts val="0"/>
              </a:spcAft>
              <a:buClr>
                <a:schemeClr val="dk1"/>
              </a:buClr>
              <a:buSzPts val="2400"/>
              <a:buFont typeface="Nunito"/>
              <a:buChar char="•"/>
              <a:defRPr sz="2400" i="0" u="none" strike="noStrike" cap="none">
                <a:solidFill>
                  <a:schemeClr val="dk1"/>
                </a:solidFill>
                <a:latin typeface="Nunito"/>
                <a:ea typeface="Nunito"/>
                <a:cs typeface="Nunito"/>
                <a:sym typeface="Nunito"/>
              </a:defRPr>
            </a:lvl2pPr>
            <a:lvl3pPr marL="1371600" marR="0" lvl="2" indent="-355600" algn="l" rtl="0">
              <a:lnSpc>
                <a:spcPct val="90000"/>
              </a:lnSpc>
              <a:spcBef>
                <a:spcPts val="500"/>
              </a:spcBef>
              <a:spcAft>
                <a:spcPts val="0"/>
              </a:spcAft>
              <a:buClr>
                <a:schemeClr val="dk1"/>
              </a:buClr>
              <a:buSzPts val="2000"/>
              <a:buFont typeface="Nunito"/>
              <a:buChar char="•"/>
              <a:defRPr sz="2000" i="0" u="none" strike="noStrike" cap="none">
                <a:solidFill>
                  <a:schemeClr val="dk1"/>
                </a:solidFill>
                <a:latin typeface="Nunito"/>
                <a:ea typeface="Nunito"/>
                <a:cs typeface="Nunito"/>
                <a:sym typeface="Nunito"/>
              </a:defRPr>
            </a:lvl3pPr>
            <a:lvl4pPr marL="1828800" marR="0" lvl="3"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4pPr>
            <a:lvl5pPr marL="2286000" marR="0" lvl="4"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5pPr>
            <a:lvl6pPr marL="2743200" marR="0" lvl="5"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6pPr>
            <a:lvl7pPr marL="3200400" marR="0" lvl="6"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7pPr>
            <a:lvl8pPr marL="3657600" marR="0" lvl="7"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8pPr>
            <a:lvl9pPr marL="4114800" marR="0" lvl="8"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9pPr>
          </a:lstStyle>
          <a:p>
            <a:endParaRPr/>
          </a:p>
        </p:txBody>
      </p:sp>
      <p:sp>
        <p:nvSpPr>
          <p:cNvPr id="387" name="Google Shape;387;p7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9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8" name="Google Shape;388;p7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dk1"/>
                </a:solidFill>
                <a:latin typeface="Arial"/>
                <a:ea typeface="Arial"/>
                <a:cs typeface="Arial"/>
                <a:sym typeface="Arial"/>
              </a:defRPr>
            </a:lvl1pPr>
            <a:lvl2pPr marL="0" marR="0" lvl="1" indent="0" algn="r" rtl="0">
              <a:spcBef>
                <a:spcPts val="0"/>
              </a:spcBef>
              <a:buNone/>
              <a:defRPr sz="1200" b="1" i="0" u="none" strike="noStrike" cap="none">
                <a:solidFill>
                  <a:schemeClr val="dk1"/>
                </a:solidFill>
                <a:latin typeface="Arial"/>
                <a:ea typeface="Arial"/>
                <a:cs typeface="Arial"/>
                <a:sym typeface="Arial"/>
              </a:defRPr>
            </a:lvl2pPr>
            <a:lvl3pPr marL="0" marR="0" lvl="2" indent="0" algn="r" rtl="0">
              <a:spcBef>
                <a:spcPts val="0"/>
              </a:spcBef>
              <a:buNone/>
              <a:defRPr sz="1200" b="1" i="0" u="none" strike="noStrike" cap="none">
                <a:solidFill>
                  <a:schemeClr val="dk1"/>
                </a:solidFill>
                <a:latin typeface="Arial"/>
                <a:ea typeface="Arial"/>
                <a:cs typeface="Arial"/>
                <a:sym typeface="Arial"/>
              </a:defRPr>
            </a:lvl3pPr>
            <a:lvl4pPr marL="0" marR="0" lvl="3" indent="0" algn="r" rtl="0">
              <a:spcBef>
                <a:spcPts val="0"/>
              </a:spcBef>
              <a:buNone/>
              <a:defRPr sz="1200" b="1" i="0" u="none" strike="noStrike" cap="none">
                <a:solidFill>
                  <a:schemeClr val="dk1"/>
                </a:solidFill>
                <a:latin typeface="Arial"/>
                <a:ea typeface="Arial"/>
                <a:cs typeface="Arial"/>
                <a:sym typeface="Arial"/>
              </a:defRPr>
            </a:lvl4pPr>
            <a:lvl5pPr marL="0" marR="0" lvl="4" indent="0" algn="r" rtl="0">
              <a:spcBef>
                <a:spcPts val="0"/>
              </a:spcBef>
              <a:buNone/>
              <a:defRPr sz="1200" b="1" i="0" u="none" strike="noStrike" cap="none">
                <a:solidFill>
                  <a:schemeClr val="dk1"/>
                </a:solidFill>
                <a:latin typeface="Arial"/>
                <a:ea typeface="Arial"/>
                <a:cs typeface="Arial"/>
                <a:sym typeface="Arial"/>
              </a:defRPr>
            </a:lvl5pPr>
            <a:lvl6pPr marL="0" marR="0" lvl="5" indent="0" algn="r" rtl="0">
              <a:spcBef>
                <a:spcPts val="0"/>
              </a:spcBef>
              <a:buNone/>
              <a:defRPr sz="1200" b="1" i="0" u="none" strike="noStrike" cap="none">
                <a:solidFill>
                  <a:schemeClr val="dk1"/>
                </a:solidFill>
                <a:latin typeface="Arial"/>
                <a:ea typeface="Arial"/>
                <a:cs typeface="Arial"/>
                <a:sym typeface="Arial"/>
              </a:defRPr>
            </a:lvl6pPr>
            <a:lvl7pPr marL="0" marR="0" lvl="6" indent="0" algn="r" rtl="0">
              <a:spcBef>
                <a:spcPts val="0"/>
              </a:spcBef>
              <a:buNone/>
              <a:defRPr sz="1200" b="1" i="0" u="none" strike="noStrike" cap="none">
                <a:solidFill>
                  <a:schemeClr val="dk1"/>
                </a:solidFill>
                <a:latin typeface="Arial"/>
                <a:ea typeface="Arial"/>
                <a:cs typeface="Arial"/>
                <a:sym typeface="Arial"/>
              </a:defRPr>
            </a:lvl7pPr>
            <a:lvl8pPr marL="0" marR="0" lvl="7" indent="0" algn="r" rtl="0">
              <a:spcBef>
                <a:spcPts val="0"/>
              </a:spcBef>
              <a:buNone/>
              <a:defRPr sz="1200" b="1" i="0" u="none" strike="noStrike" cap="none">
                <a:solidFill>
                  <a:schemeClr val="dk1"/>
                </a:solidFill>
                <a:latin typeface="Arial"/>
                <a:ea typeface="Arial"/>
                <a:cs typeface="Arial"/>
                <a:sym typeface="Arial"/>
              </a:defRPr>
            </a:lvl8pPr>
            <a:lvl9pPr marL="0" marR="0" lvl="8" indent="0" algn="r" rtl="0">
              <a:spcBef>
                <a:spcPts val="0"/>
              </a:spcBef>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2"/>
        <p:cNvGrpSpPr/>
        <p:nvPr/>
      </p:nvGrpSpPr>
      <p:grpSpPr>
        <a:xfrm>
          <a:off x="0" y="0"/>
          <a:ext cx="0" cy="0"/>
          <a:chOff x="0" y="0"/>
          <a:chExt cx="0" cy="0"/>
        </a:xfrm>
      </p:grpSpPr>
      <p:sp>
        <p:nvSpPr>
          <p:cNvPr id="503" name="Google Shape;503;p91"/>
          <p:cNvSpPr txBox="1">
            <a:spLocks noGrp="1"/>
          </p:cNvSpPr>
          <p:nvPr>
            <p:ph type="title"/>
          </p:nvPr>
        </p:nvSpPr>
        <p:spPr>
          <a:xfrm>
            <a:off x="345846" y="210464"/>
            <a:ext cx="7886700" cy="994200"/>
          </a:xfrm>
          <a:prstGeom prst="rect">
            <a:avLst/>
          </a:prstGeom>
          <a:noFill/>
          <a:ln>
            <a:noFill/>
          </a:ln>
        </p:spPr>
        <p:txBody>
          <a:bodyPr spcFirstLastPara="1" wrap="square" lIns="0" tIns="0" rIns="0" bIns="0" anchor="t" anchorCtr="0">
            <a:noAutofit/>
          </a:bodyPr>
          <a:lstStyle>
            <a:lvl1pPr marR="0" lvl="0" algn="l" rtl="0">
              <a:lnSpc>
                <a:spcPct val="118750"/>
              </a:lnSpc>
              <a:spcBef>
                <a:spcPts val="0"/>
              </a:spcBef>
              <a:spcAft>
                <a:spcPts val="0"/>
              </a:spcAft>
              <a:buClr>
                <a:schemeClr val="lt2"/>
              </a:buClr>
              <a:buSzPts val="3200"/>
              <a:buFont typeface="Nunito"/>
              <a:buNone/>
              <a:defRPr sz="3200" b="1" i="0" u="none" strike="noStrike" cap="none">
                <a:solidFill>
                  <a:schemeClr val="lt2"/>
                </a:solidFill>
                <a:latin typeface="Nunito"/>
                <a:ea typeface="Nunito"/>
                <a:cs typeface="Nunito"/>
                <a:sym typeface="Nuni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04" name="Google Shape;504;p91"/>
          <p:cNvSpPr txBox="1">
            <a:spLocks noGrp="1"/>
          </p:cNvSpPr>
          <p:nvPr>
            <p:ph type="body" idx="1"/>
          </p:nvPr>
        </p:nvSpPr>
        <p:spPr>
          <a:xfrm>
            <a:off x="345846" y="1369219"/>
            <a:ext cx="7886700" cy="32634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3200"/>
              <a:buFont typeface="Nunito"/>
              <a:buNone/>
              <a:defRPr sz="3200" i="0" u="none" strike="noStrike" cap="none">
                <a:solidFill>
                  <a:schemeClr val="dk1"/>
                </a:solidFill>
                <a:latin typeface="Nunito"/>
                <a:ea typeface="Nunito"/>
                <a:cs typeface="Nunito"/>
                <a:sym typeface="Nunito"/>
              </a:defRPr>
            </a:lvl1pPr>
            <a:lvl2pPr marL="914400" marR="0" lvl="1" indent="-381000" algn="l" rtl="0">
              <a:lnSpc>
                <a:spcPct val="90000"/>
              </a:lnSpc>
              <a:spcBef>
                <a:spcPts val="500"/>
              </a:spcBef>
              <a:spcAft>
                <a:spcPts val="0"/>
              </a:spcAft>
              <a:buClr>
                <a:schemeClr val="dk1"/>
              </a:buClr>
              <a:buSzPts val="2400"/>
              <a:buFont typeface="Nunito"/>
              <a:buChar char="•"/>
              <a:defRPr sz="2400" i="0" u="none" strike="noStrike" cap="none">
                <a:solidFill>
                  <a:schemeClr val="dk1"/>
                </a:solidFill>
                <a:latin typeface="Nunito"/>
                <a:ea typeface="Nunito"/>
                <a:cs typeface="Nunito"/>
                <a:sym typeface="Nunito"/>
              </a:defRPr>
            </a:lvl2pPr>
            <a:lvl3pPr marL="1371600" marR="0" lvl="2" indent="-355600" algn="l" rtl="0">
              <a:lnSpc>
                <a:spcPct val="90000"/>
              </a:lnSpc>
              <a:spcBef>
                <a:spcPts val="500"/>
              </a:spcBef>
              <a:spcAft>
                <a:spcPts val="0"/>
              </a:spcAft>
              <a:buClr>
                <a:schemeClr val="dk1"/>
              </a:buClr>
              <a:buSzPts val="2000"/>
              <a:buFont typeface="Nunito"/>
              <a:buChar char="•"/>
              <a:defRPr sz="2000" i="0" u="none" strike="noStrike" cap="none">
                <a:solidFill>
                  <a:schemeClr val="dk1"/>
                </a:solidFill>
                <a:latin typeface="Nunito"/>
                <a:ea typeface="Nunito"/>
                <a:cs typeface="Nunito"/>
                <a:sym typeface="Nunito"/>
              </a:defRPr>
            </a:lvl3pPr>
            <a:lvl4pPr marL="1828800" marR="0" lvl="3"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4pPr>
            <a:lvl5pPr marL="2286000" marR="0" lvl="4"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5pPr>
            <a:lvl6pPr marL="2743200" marR="0" lvl="5"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6pPr>
            <a:lvl7pPr marL="3200400" marR="0" lvl="6"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7pPr>
            <a:lvl8pPr marL="3657600" marR="0" lvl="7"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8pPr>
            <a:lvl9pPr marL="4114800" marR="0" lvl="8" indent="-342900" algn="l" rtl="0">
              <a:lnSpc>
                <a:spcPct val="90000"/>
              </a:lnSpc>
              <a:spcBef>
                <a:spcPts val="500"/>
              </a:spcBef>
              <a:spcAft>
                <a:spcPts val="0"/>
              </a:spcAft>
              <a:buClr>
                <a:schemeClr val="dk1"/>
              </a:buClr>
              <a:buSzPts val="1800"/>
              <a:buFont typeface="Nunito"/>
              <a:buChar char="•"/>
              <a:defRPr sz="1800" i="0" u="none" strike="noStrike" cap="none">
                <a:solidFill>
                  <a:schemeClr val="dk1"/>
                </a:solidFill>
                <a:latin typeface="Nunito"/>
                <a:ea typeface="Nunito"/>
                <a:cs typeface="Nunito"/>
                <a:sym typeface="Nunito"/>
              </a:defRPr>
            </a:lvl9pPr>
          </a:lstStyle>
          <a:p>
            <a:endParaRPr/>
          </a:p>
        </p:txBody>
      </p:sp>
      <p:sp>
        <p:nvSpPr>
          <p:cNvPr id="505" name="Google Shape;505;p9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9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6" name="Google Shape;506;p9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dk1"/>
                </a:solidFill>
                <a:latin typeface="Arial"/>
                <a:ea typeface="Arial"/>
                <a:cs typeface="Arial"/>
                <a:sym typeface="Arial"/>
              </a:defRPr>
            </a:lvl1pPr>
            <a:lvl2pPr marL="0" marR="0" lvl="1" indent="0" algn="r" rtl="0">
              <a:spcBef>
                <a:spcPts val="0"/>
              </a:spcBef>
              <a:buNone/>
              <a:defRPr sz="1200" b="1" i="0" u="none" strike="noStrike" cap="none">
                <a:solidFill>
                  <a:schemeClr val="dk1"/>
                </a:solidFill>
                <a:latin typeface="Arial"/>
                <a:ea typeface="Arial"/>
                <a:cs typeface="Arial"/>
                <a:sym typeface="Arial"/>
              </a:defRPr>
            </a:lvl2pPr>
            <a:lvl3pPr marL="0" marR="0" lvl="2" indent="0" algn="r" rtl="0">
              <a:spcBef>
                <a:spcPts val="0"/>
              </a:spcBef>
              <a:buNone/>
              <a:defRPr sz="1200" b="1" i="0" u="none" strike="noStrike" cap="none">
                <a:solidFill>
                  <a:schemeClr val="dk1"/>
                </a:solidFill>
                <a:latin typeface="Arial"/>
                <a:ea typeface="Arial"/>
                <a:cs typeface="Arial"/>
                <a:sym typeface="Arial"/>
              </a:defRPr>
            </a:lvl3pPr>
            <a:lvl4pPr marL="0" marR="0" lvl="3" indent="0" algn="r" rtl="0">
              <a:spcBef>
                <a:spcPts val="0"/>
              </a:spcBef>
              <a:buNone/>
              <a:defRPr sz="1200" b="1" i="0" u="none" strike="noStrike" cap="none">
                <a:solidFill>
                  <a:schemeClr val="dk1"/>
                </a:solidFill>
                <a:latin typeface="Arial"/>
                <a:ea typeface="Arial"/>
                <a:cs typeface="Arial"/>
                <a:sym typeface="Arial"/>
              </a:defRPr>
            </a:lvl4pPr>
            <a:lvl5pPr marL="0" marR="0" lvl="4" indent="0" algn="r" rtl="0">
              <a:spcBef>
                <a:spcPts val="0"/>
              </a:spcBef>
              <a:buNone/>
              <a:defRPr sz="1200" b="1" i="0" u="none" strike="noStrike" cap="none">
                <a:solidFill>
                  <a:schemeClr val="dk1"/>
                </a:solidFill>
                <a:latin typeface="Arial"/>
                <a:ea typeface="Arial"/>
                <a:cs typeface="Arial"/>
                <a:sym typeface="Arial"/>
              </a:defRPr>
            </a:lvl5pPr>
            <a:lvl6pPr marL="0" marR="0" lvl="5" indent="0" algn="r" rtl="0">
              <a:spcBef>
                <a:spcPts val="0"/>
              </a:spcBef>
              <a:buNone/>
              <a:defRPr sz="1200" b="1" i="0" u="none" strike="noStrike" cap="none">
                <a:solidFill>
                  <a:schemeClr val="dk1"/>
                </a:solidFill>
                <a:latin typeface="Arial"/>
                <a:ea typeface="Arial"/>
                <a:cs typeface="Arial"/>
                <a:sym typeface="Arial"/>
              </a:defRPr>
            </a:lvl6pPr>
            <a:lvl7pPr marL="0" marR="0" lvl="6" indent="0" algn="r" rtl="0">
              <a:spcBef>
                <a:spcPts val="0"/>
              </a:spcBef>
              <a:buNone/>
              <a:defRPr sz="1200" b="1" i="0" u="none" strike="noStrike" cap="none">
                <a:solidFill>
                  <a:schemeClr val="dk1"/>
                </a:solidFill>
                <a:latin typeface="Arial"/>
                <a:ea typeface="Arial"/>
                <a:cs typeface="Arial"/>
                <a:sym typeface="Arial"/>
              </a:defRPr>
            </a:lvl7pPr>
            <a:lvl8pPr marL="0" marR="0" lvl="7" indent="0" algn="r" rtl="0">
              <a:spcBef>
                <a:spcPts val="0"/>
              </a:spcBef>
              <a:buNone/>
              <a:defRPr sz="1200" b="1" i="0" u="none" strike="noStrike" cap="none">
                <a:solidFill>
                  <a:schemeClr val="dk1"/>
                </a:solidFill>
                <a:latin typeface="Arial"/>
                <a:ea typeface="Arial"/>
                <a:cs typeface="Arial"/>
                <a:sym typeface="Arial"/>
              </a:defRPr>
            </a:lvl8pPr>
            <a:lvl9pPr marL="0" marR="0" lvl="8" indent="0" algn="r" rtl="0">
              <a:spcBef>
                <a:spcPts val="0"/>
              </a:spcBef>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36.xml"/><Relationship Id="rId5" Type="http://schemas.openxmlformats.org/officeDocument/2006/relationships/image" Target="../media/image24.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hyperlink" Target="https://www.parkinsons.org.uk/research/improving-life-through-research"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hyperlink" Target="https://volunteer.parkinsons.org.uk/opportunities/57408-lay-grant-reviewer-2022-09-04?_ga=2.4129712.1802658247.1713774931-1682920830.1700747351" TargetMode="External"/><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hyperlink" Target="https://www.parkinsons.org.uk/research/improving-life-through-research"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arkinsons.org.uk/research/patient-and-public-involvement-research"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3" Type="http://schemas.openxmlformats.org/officeDocument/2006/relationships/hyperlink" Target="https://www.parkinsons.org.uk/research/local-parkinsons-research-interest-groups" TargetMode="External"/><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hyperlink" Target="https://nosprigpod.podbean.com/" TargetMode="External"/><Relationship Id="rId4" Type="http://schemas.openxmlformats.org/officeDocument/2006/relationships/hyperlink" Target="https://www.parkinsons.org.uk/research/research-event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hiefpd.blogs.bristol.ac.uk/sites/"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hyperlink" Target="https://www.parkinsons.org.uk/research/get-involved-rese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263625" y="1440050"/>
            <a:ext cx="5933700" cy="994200"/>
          </a:xfrm>
          <a:prstGeom prst="rect">
            <a:avLst/>
          </a:prstGeom>
          <a:noFill/>
          <a:ln>
            <a:noFill/>
          </a:ln>
        </p:spPr>
        <p:txBody>
          <a:bodyPr spcFirstLastPara="1" wrap="square" lIns="0" tIns="0" rIns="0" bIns="0" anchor="t" anchorCtr="0">
            <a:noAutofit/>
          </a:bodyPr>
          <a:lstStyle/>
          <a:p>
            <a:pPr marL="0" marR="1244600" lvl="0" indent="0" algn="l" rtl="0">
              <a:lnSpc>
                <a:spcPct val="123529"/>
              </a:lnSpc>
              <a:spcBef>
                <a:spcPts val="0"/>
              </a:spcBef>
              <a:spcAft>
                <a:spcPts val="0"/>
              </a:spcAft>
              <a:buNone/>
            </a:pPr>
            <a:r>
              <a:rPr lang="en" sz="2400">
                <a:solidFill>
                  <a:srgbClr val="12417C"/>
                </a:solidFill>
              </a:rPr>
              <a:t>NDN/SDRC/Brain Health Arc Conference 2024</a:t>
            </a:r>
            <a:endParaRPr sz="2400">
              <a:solidFill>
                <a:srgbClr val="12417C"/>
              </a:solidFill>
            </a:endParaRPr>
          </a:p>
          <a:p>
            <a:pPr marL="0" marR="1244600" lvl="0" indent="0" algn="l" rtl="0">
              <a:lnSpc>
                <a:spcPct val="123529"/>
              </a:lnSpc>
              <a:spcBef>
                <a:spcPts val="800"/>
              </a:spcBef>
              <a:spcAft>
                <a:spcPts val="0"/>
              </a:spcAft>
              <a:buNone/>
            </a:pPr>
            <a:r>
              <a:rPr lang="en" sz="2400">
                <a:solidFill>
                  <a:srgbClr val="12417C"/>
                </a:solidFill>
              </a:rPr>
              <a:t>Celebrating Scottish Research</a:t>
            </a:r>
            <a:endParaRPr sz="2400">
              <a:solidFill>
                <a:srgbClr val="12417C"/>
              </a:solidFill>
            </a:endParaRPr>
          </a:p>
          <a:p>
            <a:pPr marL="0" lvl="0" indent="0" algn="l" rtl="0">
              <a:lnSpc>
                <a:spcPct val="103703"/>
              </a:lnSpc>
              <a:spcBef>
                <a:spcPts val="800"/>
              </a:spcBef>
              <a:spcAft>
                <a:spcPts val="0"/>
              </a:spcAft>
              <a:buClr>
                <a:schemeClr val="dk1"/>
              </a:buClr>
              <a:buSzPts val="5400"/>
              <a:buFont typeface="Arial"/>
              <a:buNone/>
            </a:pPr>
            <a:r>
              <a:rPr lang="en" sz="3700"/>
              <a:t> </a:t>
            </a:r>
            <a:endParaRPr sz="1200" b="0">
              <a:solidFill>
                <a:srgbClr val="212529"/>
              </a:solidFill>
              <a:highlight>
                <a:srgbClr val="FFFFFF"/>
              </a:highlight>
              <a:latin typeface="Arial"/>
              <a:ea typeface="Arial"/>
              <a:cs typeface="Arial"/>
              <a:sym typeface="Arial"/>
            </a:endParaRPr>
          </a:p>
          <a:p>
            <a:pPr marL="0" lvl="0" indent="0" algn="l" rtl="0">
              <a:lnSpc>
                <a:spcPct val="103703"/>
              </a:lnSpc>
              <a:spcBef>
                <a:spcPts val="0"/>
              </a:spcBef>
              <a:spcAft>
                <a:spcPts val="0"/>
              </a:spcAft>
              <a:buClr>
                <a:schemeClr val="dk1"/>
              </a:buClr>
              <a:buSzPts val="5400"/>
              <a:buFont typeface="Arial"/>
              <a:buNone/>
            </a:pPr>
            <a:endParaRPr sz="3700"/>
          </a:p>
          <a:p>
            <a:pPr marL="0" lvl="0" indent="0" algn="l" rtl="0">
              <a:lnSpc>
                <a:spcPct val="103703"/>
              </a:lnSpc>
              <a:spcBef>
                <a:spcPts val="0"/>
              </a:spcBef>
              <a:spcAft>
                <a:spcPts val="0"/>
              </a:spcAft>
              <a:buClr>
                <a:schemeClr val="dk1"/>
              </a:buClr>
              <a:buSzPts val="5400"/>
              <a:buFont typeface="Arial"/>
              <a:buNone/>
            </a:pPr>
            <a:br>
              <a:rPr lang="en" sz="4000"/>
            </a:br>
            <a:endParaRPr sz="4000"/>
          </a:p>
        </p:txBody>
      </p:sp>
      <p:sp>
        <p:nvSpPr>
          <p:cNvPr id="609" name="Google Shape;609;p108"/>
          <p:cNvSpPr txBox="1">
            <a:spLocks noGrp="1"/>
          </p:cNvSpPr>
          <p:nvPr>
            <p:ph type="body" idx="1"/>
          </p:nvPr>
        </p:nvSpPr>
        <p:spPr>
          <a:xfrm>
            <a:off x="263617" y="2901178"/>
            <a:ext cx="6903900" cy="350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None/>
            </a:pPr>
            <a:r>
              <a:rPr lang="en" sz="2100"/>
              <a:t>James Jopling Scotland Director, Parkinson’s UK</a:t>
            </a:r>
            <a:endParaRPr sz="2100"/>
          </a:p>
        </p:txBody>
      </p:sp>
      <p:pic>
        <p:nvPicPr>
          <p:cNvPr id="610" name="Google Shape;610;p108"/>
          <p:cNvPicPr preferRelativeResize="0"/>
          <p:nvPr/>
        </p:nvPicPr>
        <p:blipFill>
          <a:blip r:embed="rId3">
            <a:alphaModFix/>
          </a:blip>
          <a:stretch>
            <a:fillRect/>
          </a:stretch>
        </p:blipFill>
        <p:spPr>
          <a:xfrm>
            <a:off x="5182313" y="3680275"/>
            <a:ext cx="1354225" cy="1354225"/>
          </a:xfrm>
          <a:prstGeom prst="rect">
            <a:avLst/>
          </a:prstGeom>
          <a:noFill/>
          <a:ln>
            <a:noFill/>
          </a:ln>
        </p:spPr>
      </p:pic>
      <p:pic>
        <p:nvPicPr>
          <p:cNvPr id="611" name="Google Shape;611;p108"/>
          <p:cNvPicPr preferRelativeResize="0"/>
          <p:nvPr/>
        </p:nvPicPr>
        <p:blipFill>
          <a:blip r:embed="rId4">
            <a:alphaModFix/>
          </a:blip>
          <a:stretch>
            <a:fillRect/>
          </a:stretch>
        </p:blipFill>
        <p:spPr>
          <a:xfrm>
            <a:off x="142375" y="3680250"/>
            <a:ext cx="2990700" cy="1208250"/>
          </a:xfrm>
          <a:prstGeom prst="rect">
            <a:avLst/>
          </a:prstGeom>
          <a:noFill/>
          <a:ln>
            <a:noFill/>
          </a:ln>
        </p:spPr>
      </p:pic>
      <p:pic>
        <p:nvPicPr>
          <p:cNvPr id="612" name="Google Shape;612;p108"/>
          <p:cNvPicPr preferRelativeResize="0"/>
          <p:nvPr/>
        </p:nvPicPr>
        <p:blipFill>
          <a:blip r:embed="rId5">
            <a:alphaModFix/>
          </a:blip>
          <a:stretch>
            <a:fillRect/>
          </a:stretch>
        </p:blipFill>
        <p:spPr>
          <a:xfrm>
            <a:off x="2950280" y="3680250"/>
            <a:ext cx="2232040" cy="1354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17"/>
          <p:cNvSpPr txBox="1">
            <a:spLocks noGrp="1"/>
          </p:cNvSpPr>
          <p:nvPr>
            <p:ph type="title"/>
          </p:nvPr>
        </p:nvSpPr>
        <p:spPr>
          <a:xfrm>
            <a:off x="345846" y="210464"/>
            <a:ext cx="7221300" cy="994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Info on priority setting work</a:t>
            </a:r>
            <a:endParaRPr/>
          </a:p>
        </p:txBody>
      </p:sp>
      <p:sp>
        <p:nvSpPr>
          <p:cNvPr id="707" name="Google Shape;707;p117"/>
          <p:cNvSpPr txBox="1">
            <a:spLocks noGrp="1"/>
          </p:cNvSpPr>
          <p:nvPr>
            <p:ph type="body" idx="1"/>
          </p:nvPr>
        </p:nvSpPr>
        <p:spPr>
          <a:xfrm>
            <a:off x="236497" y="1350344"/>
            <a:ext cx="7212900" cy="309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500" u="sng" dirty="0">
                <a:solidFill>
                  <a:schemeClr val="hlink"/>
                </a:solidFill>
                <a:hlinkClick r:id="rId3"/>
              </a:rPr>
              <a:t>https://www.parkinsons.org.uk/research/improving-life-through-research</a:t>
            </a:r>
            <a:r>
              <a:rPr lang="en" sz="1500" dirty="0"/>
              <a:t> link has some lists of symptoms that people identified as the symptoms that matters most to them and fed into our priorities</a:t>
            </a:r>
            <a:endParaRPr sz="1500" dirty="0"/>
          </a:p>
          <a:p>
            <a:pPr marL="0" lvl="0" indent="0" algn="l" rtl="0">
              <a:spcBef>
                <a:spcPts val="0"/>
              </a:spcBef>
              <a:spcAft>
                <a:spcPts val="0"/>
              </a:spcAft>
              <a:buNone/>
            </a:pPr>
            <a:endParaRPr sz="1500" dirty="0"/>
          </a:p>
          <a:p>
            <a:pPr marL="0" lvl="0" indent="0" algn="l" rtl="0">
              <a:spcBef>
                <a:spcPts val="0"/>
              </a:spcBef>
              <a:spcAft>
                <a:spcPts val="0"/>
              </a:spcAft>
              <a:buNone/>
            </a:pPr>
            <a:endParaRPr sz="1500" dirty="0"/>
          </a:p>
          <a:p>
            <a:pPr marL="0" lvl="0" indent="0" algn="l" rtl="0">
              <a:spcBef>
                <a:spcPts val="0"/>
              </a:spcBef>
              <a:spcAft>
                <a:spcPts val="0"/>
              </a:spcAft>
              <a:buNone/>
            </a:pPr>
            <a:endParaRPr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118"/>
          <p:cNvSpPr txBox="1">
            <a:spLocks noGrp="1"/>
          </p:cNvSpPr>
          <p:nvPr>
            <p:ph type="title"/>
          </p:nvPr>
        </p:nvSpPr>
        <p:spPr>
          <a:xfrm>
            <a:off x="263625" y="1440050"/>
            <a:ext cx="5933700" cy="994200"/>
          </a:xfrm>
          <a:prstGeom prst="rect">
            <a:avLst/>
          </a:prstGeom>
          <a:noFill/>
          <a:ln>
            <a:noFill/>
          </a:ln>
        </p:spPr>
        <p:txBody>
          <a:bodyPr spcFirstLastPara="1" wrap="square" lIns="0" tIns="0" rIns="0" bIns="0" anchor="t" anchorCtr="0">
            <a:noAutofit/>
          </a:bodyPr>
          <a:lstStyle/>
          <a:p>
            <a:pPr marL="0" lvl="0" indent="0" algn="l" rtl="0">
              <a:lnSpc>
                <a:spcPct val="103703"/>
              </a:lnSpc>
              <a:spcBef>
                <a:spcPts val="0"/>
              </a:spcBef>
              <a:spcAft>
                <a:spcPts val="0"/>
              </a:spcAft>
              <a:buClr>
                <a:schemeClr val="dk1"/>
              </a:buClr>
              <a:buSzPts val="5400"/>
              <a:buFont typeface="Arial"/>
              <a:buNone/>
            </a:pPr>
            <a:r>
              <a:rPr lang="en" sz="3700"/>
              <a:t>Thank you </a:t>
            </a:r>
            <a:endParaRPr sz="1200" b="0">
              <a:solidFill>
                <a:srgbClr val="212529"/>
              </a:solidFill>
              <a:highlight>
                <a:srgbClr val="FFFFFF"/>
              </a:highlight>
              <a:latin typeface="Arial"/>
              <a:ea typeface="Arial"/>
              <a:cs typeface="Arial"/>
              <a:sym typeface="Arial"/>
            </a:endParaRPr>
          </a:p>
          <a:p>
            <a:pPr marL="0" lvl="0" indent="0" algn="l" rtl="0">
              <a:lnSpc>
                <a:spcPct val="103703"/>
              </a:lnSpc>
              <a:spcBef>
                <a:spcPts val="0"/>
              </a:spcBef>
              <a:spcAft>
                <a:spcPts val="0"/>
              </a:spcAft>
              <a:buClr>
                <a:schemeClr val="dk1"/>
              </a:buClr>
              <a:buSzPts val="5400"/>
              <a:buFont typeface="Arial"/>
              <a:buNone/>
            </a:pPr>
            <a:endParaRPr sz="3700"/>
          </a:p>
          <a:p>
            <a:pPr marL="0" lvl="0" indent="0" algn="l" rtl="0">
              <a:lnSpc>
                <a:spcPct val="103703"/>
              </a:lnSpc>
              <a:spcBef>
                <a:spcPts val="0"/>
              </a:spcBef>
              <a:spcAft>
                <a:spcPts val="0"/>
              </a:spcAft>
              <a:buClr>
                <a:schemeClr val="dk1"/>
              </a:buClr>
              <a:buSzPts val="5400"/>
              <a:buFont typeface="Arial"/>
              <a:buNone/>
            </a:pPr>
            <a:br>
              <a:rPr lang="en" sz="4000"/>
            </a:br>
            <a:endParaRPr sz="4000"/>
          </a:p>
        </p:txBody>
      </p:sp>
      <p:sp>
        <p:nvSpPr>
          <p:cNvPr id="713" name="Google Shape;713;p118"/>
          <p:cNvSpPr txBox="1">
            <a:spLocks noGrp="1"/>
          </p:cNvSpPr>
          <p:nvPr>
            <p:ph type="body" idx="1"/>
          </p:nvPr>
        </p:nvSpPr>
        <p:spPr>
          <a:xfrm>
            <a:off x="263617" y="3507478"/>
            <a:ext cx="6903900" cy="350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None/>
            </a:pPr>
            <a:r>
              <a:rPr lang="en" sz="2100"/>
              <a:t>James Jopling Scotland Director, Parkinson’s UK</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09"/>
          <p:cNvSpPr txBox="1">
            <a:spLocks noGrp="1"/>
          </p:cNvSpPr>
          <p:nvPr>
            <p:ph type="title"/>
          </p:nvPr>
        </p:nvSpPr>
        <p:spPr>
          <a:xfrm>
            <a:off x="304651" y="153319"/>
            <a:ext cx="8534700" cy="9942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2700">
                <a:solidFill>
                  <a:schemeClr val="dk1"/>
                </a:solidFill>
              </a:rPr>
              <a:t>Parkinson’s UK is Europe’s largest charitable funder of Parkinson’s research</a:t>
            </a:r>
            <a:endParaRPr sz="2700">
              <a:solidFill>
                <a:schemeClr val="dk1"/>
              </a:solidFill>
            </a:endParaRPr>
          </a:p>
        </p:txBody>
      </p:sp>
      <p:sp>
        <p:nvSpPr>
          <p:cNvPr id="619" name="Google Shape;619;p109"/>
          <p:cNvSpPr/>
          <p:nvPr/>
        </p:nvSpPr>
        <p:spPr>
          <a:xfrm>
            <a:off x="1390718" y="2615008"/>
            <a:ext cx="1441500" cy="9726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grpSp>
        <p:nvGrpSpPr>
          <p:cNvPr id="620" name="Google Shape;620;p109"/>
          <p:cNvGrpSpPr/>
          <p:nvPr/>
        </p:nvGrpSpPr>
        <p:grpSpPr>
          <a:xfrm>
            <a:off x="1324396" y="951855"/>
            <a:ext cx="2224913" cy="1538578"/>
            <a:chOff x="2343225" y="3852025"/>
            <a:chExt cx="2473500" cy="2436000"/>
          </a:xfrm>
        </p:grpSpPr>
        <p:sp>
          <p:nvSpPr>
            <p:cNvPr id="621" name="Google Shape;621;p109"/>
            <p:cNvSpPr/>
            <p:nvPr/>
          </p:nvSpPr>
          <p:spPr>
            <a:xfrm>
              <a:off x="2343225" y="3852025"/>
              <a:ext cx="2473500" cy="24360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22" name="Google Shape;622;p109"/>
            <p:cNvSpPr txBox="1"/>
            <p:nvPr/>
          </p:nvSpPr>
          <p:spPr>
            <a:xfrm>
              <a:off x="2561925" y="3890576"/>
              <a:ext cx="2036100" cy="235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Nunito"/>
                  <a:ea typeface="Nunito"/>
                  <a:cs typeface="Nunito"/>
                  <a:sym typeface="Nunito"/>
                </a:rPr>
                <a:t>£8 million</a:t>
              </a:r>
              <a:endParaRPr sz="1800" b="1">
                <a:solidFill>
                  <a:schemeClr val="lt1"/>
                </a:solidFill>
                <a:latin typeface="Nunito"/>
                <a:ea typeface="Nunito"/>
                <a:cs typeface="Nunito"/>
                <a:sym typeface="Nunito"/>
              </a:endParaRPr>
            </a:p>
            <a:p>
              <a:pPr marL="0" lvl="0" indent="0" algn="ctr" rtl="0">
                <a:spcBef>
                  <a:spcPts val="0"/>
                </a:spcBef>
                <a:spcAft>
                  <a:spcPts val="0"/>
                </a:spcAft>
                <a:buNone/>
              </a:pPr>
              <a:r>
                <a:rPr lang="en" sz="1800" b="1">
                  <a:solidFill>
                    <a:schemeClr val="lt1"/>
                  </a:solidFill>
                  <a:latin typeface="Nunito"/>
                  <a:ea typeface="Nunito"/>
                  <a:cs typeface="Nunito"/>
                  <a:sym typeface="Nunito"/>
                </a:rPr>
                <a:t>invested in research in 2023</a:t>
              </a:r>
              <a:endParaRPr sz="1800" b="1">
                <a:solidFill>
                  <a:schemeClr val="lt1"/>
                </a:solidFill>
                <a:latin typeface="Nunito"/>
                <a:ea typeface="Nunito"/>
                <a:cs typeface="Nunito"/>
                <a:sym typeface="Nunito"/>
              </a:endParaRPr>
            </a:p>
          </p:txBody>
        </p:sp>
      </p:grpSp>
      <p:grpSp>
        <p:nvGrpSpPr>
          <p:cNvPr id="623" name="Google Shape;623;p109"/>
          <p:cNvGrpSpPr/>
          <p:nvPr/>
        </p:nvGrpSpPr>
        <p:grpSpPr>
          <a:xfrm>
            <a:off x="6109145" y="1975254"/>
            <a:ext cx="1441556" cy="941758"/>
            <a:chOff x="2343225" y="3852025"/>
            <a:chExt cx="2473500" cy="2436000"/>
          </a:xfrm>
        </p:grpSpPr>
        <p:sp>
          <p:nvSpPr>
            <p:cNvPr id="624" name="Google Shape;624;p109"/>
            <p:cNvSpPr/>
            <p:nvPr/>
          </p:nvSpPr>
          <p:spPr>
            <a:xfrm>
              <a:off x="2343225" y="3852025"/>
              <a:ext cx="2473500" cy="24360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25" name="Google Shape;625;p109"/>
            <p:cNvSpPr txBox="1"/>
            <p:nvPr/>
          </p:nvSpPr>
          <p:spPr>
            <a:xfrm>
              <a:off x="2472683" y="3890580"/>
              <a:ext cx="2223300" cy="235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Nunito"/>
                  <a:ea typeface="Nunito"/>
                  <a:cs typeface="Nunito"/>
                  <a:sym typeface="Nunito"/>
                </a:rPr>
                <a:t>Projects focused on non-drug treatments </a:t>
              </a:r>
              <a:endParaRPr sz="1200" b="1">
                <a:solidFill>
                  <a:schemeClr val="lt1"/>
                </a:solidFill>
                <a:latin typeface="Nunito"/>
                <a:ea typeface="Nunito"/>
                <a:cs typeface="Nunito"/>
                <a:sym typeface="Nunito"/>
              </a:endParaRPr>
            </a:p>
          </p:txBody>
        </p:sp>
      </p:grpSp>
      <p:grpSp>
        <p:nvGrpSpPr>
          <p:cNvPr id="626" name="Google Shape;626;p109"/>
          <p:cNvGrpSpPr/>
          <p:nvPr/>
        </p:nvGrpSpPr>
        <p:grpSpPr>
          <a:xfrm>
            <a:off x="5356705" y="965640"/>
            <a:ext cx="1441561" cy="1009325"/>
            <a:chOff x="2343216" y="3759655"/>
            <a:chExt cx="2473509" cy="2528370"/>
          </a:xfrm>
        </p:grpSpPr>
        <p:sp>
          <p:nvSpPr>
            <p:cNvPr id="627" name="Google Shape;627;p109"/>
            <p:cNvSpPr/>
            <p:nvPr/>
          </p:nvSpPr>
          <p:spPr>
            <a:xfrm>
              <a:off x="2343225" y="3852025"/>
              <a:ext cx="2473500" cy="24360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28" name="Google Shape;628;p109"/>
            <p:cNvSpPr txBox="1"/>
            <p:nvPr/>
          </p:nvSpPr>
          <p:spPr>
            <a:xfrm>
              <a:off x="2343216" y="3759655"/>
              <a:ext cx="2473500" cy="235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b="1">
                <a:solidFill>
                  <a:schemeClr val="lt1"/>
                </a:solidFill>
                <a:latin typeface="Nunito"/>
                <a:ea typeface="Nunito"/>
                <a:cs typeface="Nunito"/>
                <a:sym typeface="Nunito"/>
              </a:endParaRPr>
            </a:p>
            <a:p>
              <a:pPr marL="0" lvl="0" indent="0" algn="ctr" rtl="0">
                <a:spcBef>
                  <a:spcPts val="0"/>
                </a:spcBef>
                <a:spcAft>
                  <a:spcPts val="0"/>
                </a:spcAft>
                <a:buNone/>
              </a:pPr>
              <a:r>
                <a:rPr lang="en" sz="1200" b="1">
                  <a:solidFill>
                    <a:schemeClr val="lt1"/>
                  </a:solidFill>
                  <a:latin typeface="Nunito"/>
                  <a:ea typeface="Nunito"/>
                  <a:cs typeface="Nunito"/>
                  <a:sym typeface="Nunito"/>
                </a:rPr>
                <a:t> Clinical trials trialling new treatments and therapies</a:t>
              </a:r>
              <a:endParaRPr sz="1200" b="1">
                <a:solidFill>
                  <a:schemeClr val="lt1"/>
                </a:solidFill>
                <a:latin typeface="Nunito"/>
                <a:ea typeface="Nunito"/>
                <a:cs typeface="Nunito"/>
                <a:sym typeface="Nunito"/>
              </a:endParaRPr>
            </a:p>
          </p:txBody>
        </p:sp>
      </p:grpSp>
      <p:sp>
        <p:nvSpPr>
          <p:cNvPr id="629" name="Google Shape;629;p109"/>
          <p:cNvSpPr/>
          <p:nvPr/>
        </p:nvSpPr>
        <p:spPr>
          <a:xfrm>
            <a:off x="5359155" y="3083197"/>
            <a:ext cx="1876200" cy="12903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nvGrpSpPr>
          <p:cNvPr id="630" name="Google Shape;630;p109"/>
          <p:cNvGrpSpPr/>
          <p:nvPr/>
        </p:nvGrpSpPr>
        <p:grpSpPr>
          <a:xfrm>
            <a:off x="2937810" y="1683343"/>
            <a:ext cx="2949649" cy="2103730"/>
            <a:chOff x="242125" y="1363650"/>
            <a:chExt cx="2473500" cy="2436000"/>
          </a:xfrm>
        </p:grpSpPr>
        <p:sp>
          <p:nvSpPr>
            <p:cNvPr id="631" name="Google Shape;631;p109"/>
            <p:cNvSpPr/>
            <p:nvPr/>
          </p:nvSpPr>
          <p:spPr>
            <a:xfrm>
              <a:off x="242125" y="1363650"/>
              <a:ext cx="2473500" cy="24360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632" name="Google Shape;632;p109"/>
            <p:cNvSpPr txBox="1"/>
            <p:nvPr/>
          </p:nvSpPr>
          <p:spPr>
            <a:xfrm>
              <a:off x="608232" y="1422071"/>
              <a:ext cx="1806000" cy="21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chemeClr val="lt1"/>
                  </a:solidFill>
                  <a:latin typeface="Nunito"/>
                  <a:ea typeface="Nunito"/>
                  <a:cs typeface="Nunito"/>
                  <a:sym typeface="Nunito"/>
                </a:rPr>
                <a:t>over </a:t>
              </a:r>
              <a:endParaRPr sz="1300" b="1">
                <a:solidFill>
                  <a:schemeClr val="lt1"/>
                </a:solidFill>
                <a:latin typeface="Nunito"/>
                <a:ea typeface="Nunito"/>
                <a:cs typeface="Nunito"/>
                <a:sym typeface="Nunito"/>
              </a:endParaRPr>
            </a:p>
            <a:p>
              <a:pPr marL="0" lvl="0" indent="0" algn="ctr" rtl="0">
                <a:spcBef>
                  <a:spcPts val="0"/>
                </a:spcBef>
                <a:spcAft>
                  <a:spcPts val="0"/>
                </a:spcAft>
                <a:buNone/>
              </a:pPr>
              <a:r>
                <a:rPr lang="en" sz="5300" b="1">
                  <a:solidFill>
                    <a:schemeClr val="lt1"/>
                  </a:solidFill>
                  <a:latin typeface="Nunito"/>
                  <a:ea typeface="Nunito"/>
                  <a:cs typeface="Nunito"/>
                  <a:sym typeface="Nunito"/>
                </a:rPr>
                <a:t>50</a:t>
              </a:r>
              <a:endParaRPr sz="5300" b="1">
                <a:solidFill>
                  <a:schemeClr val="lt1"/>
                </a:solidFill>
                <a:latin typeface="Nunito"/>
                <a:ea typeface="Nunito"/>
                <a:cs typeface="Nunito"/>
                <a:sym typeface="Nunito"/>
              </a:endParaRPr>
            </a:p>
            <a:p>
              <a:pPr marL="0" lvl="0" indent="0" algn="ctr" rtl="0">
                <a:spcBef>
                  <a:spcPts val="0"/>
                </a:spcBef>
                <a:spcAft>
                  <a:spcPts val="0"/>
                </a:spcAft>
                <a:buNone/>
              </a:pPr>
              <a:r>
                <a:rPr lang="en" sz="2100" b="1">
                  <a:solidFill>
                    <a:schemeClr val="lt1"/>
                  </a:solidFill>
                  <a:latin typeface="Nunito"/>
                  <a:ea typeface="Nunito"/>
                  <a:cs typeface="Nunito"/>
                  <a:sym typeface="Nunito"/>
                </a:rPr>
                <a:t>research projects</a:t>
              </a:r>
              <a:endParaRPr sz="2100" b="1">
                <a:solidFill>
                  <a:schemeClr val="lt1"/>
                </a:solidFill>
                <a:latin typeface="Nunito"/>
                <a:ea typeface="Nunito"/>
                <a:cs typeface="Nunito"/>
                <a:sym typeface="Nunito"/>
              </a:endParaRPr>
            </a:p>
          </p:txBody>
        </p:sp>
      </p:grpSp>
      <p:sp>
        <p:nvSpPr>
          <p:cNvPr id="633" name="Google Shape;633;p109"/>
          <p:cNvSpPr txBox="1"/>
          <p:nvPr/>
        </p:nvSpPr>
        <p:spPr>
          <a:xfrm>
            <a:off x="5475225" y="3283808"/>
            <a:ext cx="1693500" cy="85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Nunito"/>
                <a:ea typeface="Nunito"/>
                <a:cs typeface="Nunito"/>
                <a:sym typeface="Nunito"/>
              </a:rPr>
              <a:t>Research collaborations</a:t>
            </a:r>
            <a:endParaRPr sz="1600" b="1">
              <a:solidFill>
                <a:schemeClr val="lt1"/>
              </a:solidFill>
              <a:latin typeface="Nunito"/>
              <a:ea typeface="Nunito"/>
              <a:cs typeface="Nunito"/>
              <a:sym typeface="Nunito"/>
            </a:endParaRPr>
          </a:p>
          <a:p>
            <a:pPr marL="0" lvl="0" indent="0" algn="ctr" rtl="0">
              <a:spcBef>
                <a:spcPts val="0"/>
              </a:spcBef>
              <a:spcAft>
                <a:spcPts val="0"/>
              </a:spcAft>
              <a:buNone/>
            </a:pPr>
            <a:r>
              <a:rPr lang="en" sz="1600" b="1">
                <a:solidFill>
                  <a:schemeClr val="lt1"/>
                </a:solidFill>
                <a:latin typeface="Nunito"/>
                <a:ea typeface="Nunito"/>
                <a:cs typeface="Nunito"/>
                <a:sym typeface="Nunito"/>
              </a:rPr>
              <a:t>across the UK and beyond</a:t>
            </a:r>
            <a:endParaRPr sz="1600" b="1">
              <a:solidFill>
                <a:schemeClr val="lt1"/>
              </a:solidFill>
              <a:latin typeface="Nunito"/>
              <a:ea typeface="Nunito"/>
              <a:cs typeface="Nunito"/>
              <a:sym typeface="Nunito"/>
            </a:endParaRPr>
          </a:p>
        </p:txBody>
      </p:sp>
      <p:sp>
        <p:nvSpPr>
          <p:cNvPr id="634" name="Google Shape;634;p109"/>
          <p:cNvSpPr txBox="1"/>
          <p:nvPr/>
        </p:nvSpPr>
        <p:spPr>
          <a:xfrm>
            <a:off x="1487981" y="2630437"/>
            <a:ext cx="1186800" cy="94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Nunito"/>
                <a:ea typeface="Nunito"/>
                <a:cs typeface="Nunito"/>
                <a:sym typeface="Nunito"/>
              </a:rPr>
              <a:t>New ways to diagnose Parkinson’s</a:t>
            </a:r>
            <a:endParaRPr sz="1200" b="1">
              <a:solidFill>
                <a:schemeClr val="lt1"/>
              </a:solidFill>
              <a:latin typeface="Nunito"/>
              <a:ea typeface="Nunito"/>
              <a:cs typeface="Nunito"/>
              <a:sym typeface="Nunito"/>
            </a:endParaRPr>
          </a:p>
        </p:txBody>
      </p:sp>
      <p:grpSp>
        <p:nvGrpSpPr>
          <p:cNvPr id="635" name="Google Shape;635;p109"/>
          <p:cNvGrpSpPr/>
          <p:nvPr/>
        </p:nvGrpSpPr>
        <p:grpSpPr>
          <a:xfrm>
            <a:off x="2278267" y="3579216"/>
            <a:ext cx="1441562" cy="972451"/>
            <a:chOff x="2343215" y="3852025"/>
            <a:chExt cx="2473510" cy="2436000"/>
          </a:xfrm>
        </p:grpSpPr>
        <p:sp>
          <p:nvSpPr>
            <p:cNvPr id="636" name="Google Shape;636;p109"/>
            <p:cNvSpPr/>
            <p:nvPr/>
          </p:nvSpPr>
          <p:spPr>
            <a:xfrm>
              <a:off x="2343225" y="3852025"/>
              <a:ext cx="2473500" cy="24360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637" name="Google Shape;637;p109"/>
            <p:cNvSpPr txBox="1"/>
            <p:nvPr/>
          </p:nvSpPr>
          <p:spPr>
            <a:xfrm>
              <a:off x="2343215" y="3890582"/>
              <a:ext cx="2473500" cy="235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latin typeface="Nunito"/>
                  <a:ea typeface="Nunito"/>
                  <a:cs typeface="Nunito"/>
                  <a:sym typeface="Nunito"/>
                </a:rPr>
                <a:t>Understanding Parkinson’s progression</a:t>
              </a:r>
              <a:endParaRPr sz="1200" b="1">
                <a:solidFill>
                  <a:schemeClr val="lt1"/>
                </a:solidFill>
                <a:latin typeface="Nunito"/>
                <a:ea typeface="Nunito"/>
                <a:cs typeface="Nunito"/>
                <a:sym typeface="Nuni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110"/>
          <p:cNvSpPr txBox="1">
            <a:spLocks noGrp="1"/>
          </p:cNvSpPr>
          <p:nvPr>
            <p:ph type="title"/>
          </p:nvPr>
        </p:nvSpPr>
        <p:spPr>
          <a:xfrm>
            <a:off x="281552" y="-269359"/>
            <a:ext cx="7221300" cy="53871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t>Background</a:t>
            </a:r>
            <a:endParaRPr dirty="0"/>
          </a:p>
        </p:txBody>
      </p:sp>
      <p:sp>
        <p:nvSpPr>
          <p:cNvPr id="644" name="Google Shape;644;p110"/>
          <p:cNvSpPr txBox="1">
            <a:spLocks noGrp="1"/>
          </p:cNvSpPr>
          <p:nvPr>
            <p:ph type="body" idx="1"/>
          </p:nvPr>
        </p:nvSpPr>
        <p:spPr>
          <a:xfrm>
            <a:off x="211760" y="749176"/>
            <a:ext cx="8112300" cy="3096900"/>
          </a:xfrm>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SzPts val="1800"/>
              <a:buChar char="●"/>
            </a:pPr>
            <a:r>
              <a:rPr lang="en" sz="1800" dirty="0"/>
              <a:t>One of our roles as a charity is to work with researchers and the Parkinson’s community</a:t>
            </a:r>
            <a:endParaRPr sz="1800" dirty="0"/>
          </a:p>
          <a:p>
            <a:pPr marL="914400" lvl="1" indent="-317500" algn="l" rtl="0">
              <a:lnSpc>
                <a:spcPct val="115000"/>
              </a:lnSpc>
              <a:spcBef>
                <a:spcPts val="0"/>
              </a:spcBef>
              <a:spcAft>
                <a:spcPts val="0"/>
              </a:spcAft>
              <a:buSzPts val="1400"/>
              <a:buChar char="○"/>
            </a:pPr>
            <a:r>
              <a:rPr lang="en" sz="1700" dirty="0"/>
              <a:t>to shape and steer our work and encourage best practises to accelerate/ drive research forward research</a:t>
            </a:r>
            <a:endParaRPr sz="1700" dirty="0"/>
          </a:p>
          <a:p>
            <a:pPr marL="914400" lvl="1" indent="-336550" algn="l" rtl="0">
              <a:lnSpc>
                <a:spcPct val="115000"/>
              </a:lnSpc>
              <a:spcBef>
                <a:spcPts val="0"/>
              </a:spcBef>
              <a:spcAft>
                <a:spcPts val="0"/>
              </a:spcAft>
              <a:buSzPts val="1700"/>
              <a:buChar char="○"/>
            </a:pPr>
            <a:r>
              <a:rPr lang="en" sz="1700" dirty="0"/>
              <a:t>We’ve critically undertaken research with our members which informs the direction of our investment (symptoms of living with, non-drug approaches, use of technology and equipment*)</a:t>
            </a:r>
            <a:endParaRPr sz="1700" dirty="0"/>
          </a:p>
          <a:p>
            <a:pPr marL="457200" lvl="0" indent="-387350" algn="l" rtl="0">
              <a:lnSpc>
                <a:spcPct val="100000"/>
              </a:lnSpc>
              <a:spcBef>
                <a:spcPts val="0"/>
              </a:spcBef>
              <a:spcAft>
                <a:spcPts val="0"/>
              </a:spcAft>
              <a:buSzPts val="2500"/>
              <a:buChar char="●"/>
            </a:pPr>
            <a:r>
              <a:rPr lang="en" sz="1800" dirty="0"/>
              <a:t>We work with over 450 research volunteers to shape and deliver our programme. This includes people who help us to decide what research we should fund (our</a:t>
            </a:r>
            <a:r>
              <a:rPr lang="en" sz="1800" u="sng" dirty="0">
                <a:hlinkClick r:id="rId3"/>
              </a:rPr>
              <a:t> lay grant reviewers</a:t>
            </a:r>
            <a:r>
              <a:rPr lang="en" sz="1800" dirty="0"/>
              <a:t>) </a:t>
            </a:r>
            <a:endParaRPr sz="2500" dirty="0"/>
          </a:p>
        </p:txBody>
      </p:sp>
      <p:sp>
        <p:nvSpPr>
          <p:cNvPr id="645" name="Google Shape;645;p110"/>
          <p:cNvSpPr txBox="1">
            <a:spLocks noGrp="1"/>
          </p:cNvSpPr>
          <p:nvPr>
            <p:ph type="sldNum" idx="12"/>
          </p:nvPr>
        </p:nvSpPr>
        <p:spPr>
          <a:xfrm>
            <a:off x="8324060" y="4667650"/>
            <a:ext cx="455400" cy="27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
        <p:nvSpPr>
          <p:cNvPr id="646" name="Google Shape;646;p110"/>
          <p:cNvSpPr txBox="1"/>
          <p:nvPr/>
        </p:nvSpPr>
        <p:spPr>
          <a:xfrm>
            <a:off x="503650" y="4008913"/>
            <a:ext cx="8275800" cy="495900"/>
          </a:xfrm>
          <a:prstGeom prst="rect">
            <a:avLst/>
          </a:prstGeom>
          <a:noFill/>
          <a:ln>
            <a:noFill/>
          </a:ln>
        </p:spPr>
        <p:txBody>
          <a:bodyPr spcFirstLastPara="1" wrap="square" lIns="91425" tIns="91425" rIns="91425" bIns="91425" anchor="t" anchorCtr="0">
            <a:noAutofit/>
          </a:bodyPr>
          <a:lstStyle/>
          <a:p>
            <a:pPr marL="0" lvl="0" indent="0" algn="l" rtl="0">
              <a:lnSpc>
                <a:spcPct val="145454"/>
              </a:lnSpc>
              <a:spcBef>
                <a:spcPts val="0"/>
              </a:spcBef>
              <a:spcAft>
                <a:spcPts val="0"/>
              </a:spcAft>
              <a:buNone/>
            </a:pPr>
            <a:r>
              <a:rPr lang="en"/>
              <a:t>*</a:t>
            </a:r>
            <a:r>
              <a:rPr lang="en" sz="1100" u="sng">
                <a:solidFill>
                  <a:schemeClr val="hlink"/>
                </a:solidFill>
                <a:latin typeface="Nunito"/>
                <a:ea typeface="Nunito"/>
                <a:cs typeface="Nunito"/>
                <a:sym typeface="Nunito"/>
                <a:hlinkClick r:id="rId4"/>
              </a:rPr>
              <a:t>https://www.parkinsons.org.uk/research/improving-life-through-research</a:t>
            </a:r>
            <a:r>
              <a:rPr lang="en" sz="1100">
                <a:solidFill>
                  <a:schemeClr val="dk1"/>
                </a:solidFill>
                <a:latin typeface="Nunito"/>
                <a:ea typeface="Nunito"/>
                <a:cs typeface="Nunito"/>
                <a:sym typeface="Nunito"/>
              </a:rPr>
              <a:t> link has some lists of symptoms that people identified as the symptoms that matters most to them and fed into our research priorities</a:t>
            </a:r>
            <a:endParaRPr sz="2800">
              <a:solidFill>
                <a:schemeClr val="dk1"/>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11"/>
          <p:cNvSpPr txBox="1">
            <a:spLocks noGrp="1"/>
          </p:cNvSpPr>
          <p:nvPr>
            <p:ph type="title"/>
          </p:nvPr>
        </p:nvSpPr>
        <p:spPr>
          <a:xfrm>
            <a:off x="290000" y="230925"/>
            <a:ext cx="8898300" cy="6996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3100">
                <a:highlight>
                  <a:srgbClr val="FFFFFF"/>
                </a:highlight>
              </a:rPr>
              <a:t>Research Involvement</a:t>
            </a:r>
            <a:endParaRPr sz="3100">
              <a:highlight>
                <a:srgbClr val="FFFFFF"/>
              </a:highlight>
            </a:endParaRPr>
          </a:p>
        </p:txBody>
      </p:sp>
      <p:sp>
        <p:nvSpPr>
          <p:cNvPr id="653" name="Google Shape;653;p111"/>
          <p:cNvSpPr txBox="1">
            <a:spLocks noGrp="1"/>
          </p:cNvSpPr>
          <p:nvPr>
            <p:ph type="body" idx="1"/>
          </p:nvPr>
        </p:nvSpPr>
        <p:spPr>
          <a:xfrm>
            <a:off x="362550" y="918609"/>
            <a:ext cx="8418900" cy="2967900"/>
          </a:xfrm>
          <a:prstGeom prst="rect">
            <a:avLst/>
          </a:prstGeom>
        </p:spPr>
        <p:txBody>
          <a:bodyPr spcFirstLastPara="1" wrap="square" lIns="0" tIns="0" rIns="0" bIns="0" anchor="t" anchorCtr="0">
            <a:noAutofit/>
          </a:bodyPr>
          <a:lstStyle/>
          <a:p>
            <a:pPr marL="457200" lvl="0" indent="-355600" algn="l" rtl="0">
              <a:lnSpc>
                <a:spcPct val="115000"/>
              </a:lnSpc>
              <a:spcBef>
                <a:spcPts val="0"/>
              </a:spcBef>
              <a:spcAft>
                <a:spcPts val="0"/>
              </a:spcAft>
              <a:buClr>
                <a:srgbClr val="000049"/>
              </a:buClr>
              <a:buSzPts val="2000"/>
              <a:buChar char="●"/>
            </a:pPr>
            <a:r>
              <a:rPr lang="en" sz="2000">
                <a:solidFill>
                  <a:srgbClr val="000049"/>
                </a:solidFill>
                <a:highlight>
                  <a:srgbClr val="FFFFFF"/>
                </a:highlight>
              </a:rPr>
              <a:t>Involvement is when researchers and the Parkinson’s community work in partnership to shape research.</a:t>
            </a:r>
            <a:endParaRPr sz="2000">
              <a:solidFill>
                <a:srgbClr val="000049"/>
              </a:solidFill>
              <a:highlight>
                <a:srgbClr val="FFFFFF"/>
              </a:highlight>
            </a:endParaRPr>
          </a:p>
          <a:p>
            <a:pPr marL="0" lvl="0" indent="0" algn="l" rtl="0">
              <a:lnSpc>
                <a:spcPct val="100000"/>
              </a:lnSpc>
              <a:spcBef>
                <a:spcPts val="0"/>
              </a:spcBef>
              <a:spcAft>
                <a:spcPts val="0"/>
              </a:spcAft>
              <a:buNone/>
            </a:pPr>
            <a:endParaRPr sz="1300">
              <a:solidFill>
                <a:srgbClr val="00AEEF"/>
              </a:solidFill>
            </a:endParaRPr>
          </a:p>
          <a:p>
            <a:pPr marL="0" lvl="0" indent="0" algn="l" rtl="0">
              <a:lnSpc>
                <a:spcPct val="100000"/>
              </a:lnSpc>
              <a:spcBef>
                <a:spcPts val="0"/>
              </a:spcBef>
              <a:spcAft>
                <a:spcPts val="0"/>
              </a:spcAft>
              <a:buNone/>
            </a:pPr>
            <a:endParaRPr sz="2000">
              <a:solidFill>
                <a:srgbClr val="000049"/>
              </a:solidFill>
              <a:highlight>
                <a:srgbClr val="FFFFFF"/>
              </a:highlight>
            </a:endParaRPr>
          </a:p>
          <a:p>
            <a:pPr marL="0" lvl="0" indent="0" algn="l" rtl="0">
              <a:lnSpc>
                <a:spcPct val="115000"/>
              </a:lnSpc>
              <a:spcBef>
                <a:spcPts val="0"/>
              </a:spcBef>
              <a:spcAft>
                <a:spcPts val="0"/>
              </a:spcAft>
              <a:buNone/>
            </a:pPr>
            <a:endParaRPr sz="2000">
              <a:solidFill>
                <a:srgbClr val="000049"/>
              </a:solidFill>
              <a:highlight>
                <a:srgbClr val="FFFFFF"/>
              </a:highlight>
            </a:endParaRPr>
          </a:p>
          <a:p>
            <a:pPr marL="457200" lvl="0" indent="0" algn="l" rtl="0">
              <a:lnSpc>
                <a:spcPct val="115000"/>
              </a:lnSpc>
              <a:spcBef>
                <a:spcPts val="0"/>
              </a:spcBef>
              <a:spcAft>
                <a:spcPts val="0"/>
              </a:spcAft>
              <a:buNone/>
            </a:pPr>
            <a:endParaRPr sz="2000">
              <a:solidFill>
                <a:srgbClr val="000049"/>
              </a:solidFill>
              <a:highlight>
                <a:srgbClr val="FFFFFF"/>
              </a:highlight>
            </a:endParaRPr>
          </a:p>
          <a:p>
            <a:pPr marL="457200" lvl="0" indent="0" algn="l" rtl="0">
              <a:lnSpc>
                <a:spcPct val="115000"/>
              </a:lnSpc>
              <a:spcBef>
                <a:spcPts val="0"/>
              </a:spcBef>
              <a:spcAft>
                <a:spcPts val="0"/>
              </a:spcAft>
              <a:buNone/>
            </a:pPr>
            <a:endParaRPr sz="2000">
              <a:solidFill>
                <a:srgbClr val="000049"/>
              </a:solidFill>
              <a:highlight>
                <a:schemeClr val="lt1"/>
              </a:highlight>
            </a:endParaRPr>
          </a:p>
          <a:p>
            <a:pPr marL="457200" lvl="0" indent="-355600" algn="l" rtl="0">
              <a:lnSpc>
                <a:spcPct val="115000"/>
              </a:lnSpc>
              <a:spcBef>
                <a:spcPts val="0"/>
              </a:spcBef>
              <a:spcAft>
                <a:spcPts val="0"/>
              </a:spcAft>
              <a:buClr>
                <a:srgbClr val="000049"/>
              </a:buClr>
              <a:buSzPts val="2000"/>
              <a:buChar char="●"/>
            </a:pPr>
            <a:r>
              <a:rPr lang="en" sz="2000">
                <a:solidFill>
                  <a:srgbClr val="000049"/>
                </a:solidFill>
                <a:highlight>
                  <a:schemeClr val="lt1"/>
                </a:highlight>
              </a:rPr>
              <a:t>Over 150 volunteers in the Patient and Public Involvement (PPI) contributor role</a:t>
            </a:r>
            <a:endParaRPr sz="2000">
              <a:solidFill>
                <a:srgbClr val="000049"/>
              </a:solidFill>
              <a:highlight>
                <a:schemeClr val="lt1"/>
              </a:highlight>
            </a:endParaRPr>
          </a:p>
          <a:p>
            <a:pPr marL="457200" lvl="0" indent="-355600" algn="l" rtl="0">
              <a:lnSpc>
                <a:spcPct val="115000"/>
              </a:lnSpc>
              <a:spcBef>
                <a:spcPts val="0"/>
              </a:spcBef>
              <a:spcAft>
                <a:spcPts val="0"/>
              </a:spcAft>
              <a:buClr>
                <a:srgbClr val="000049"/>
              </a:buClr>
              <a:buSzPts val="2000"/>
              <a:buChar char="●"/>
            </a:pPr>
            <a:r>
              <a:rPr lang="en" sz="2000">
                <a:solidFill>
                  <a:srgbClr val="000049"/>
                </a:solidFill>
                <a:highlight>
                  <a:schemeClr val="lt1"/>
                </a:highlight>
              </a:rPr>
              <a:t>We’ve supported involvement in over 300 research projects through the </a:t>
            </a:r>
            <a:r>
              <a:rPr lang="en" sz="2000" u="sng">
                <a:solidFill>
                  <a:schemeClr val="hlink"/>
                </a:solidFill>
                <a:highlight>
                  <a:schemeClr val="lt1"/>
                </a:highlight>
                <a:hlinkClick r:id="rId3"/>
              </a:rPr>
              <a:t>PPI Programme</a:t>
            </a:r>
            <a:endParaRPr sz="2000">
              <a:solidFill>
                <a:srgbClr val="000049"/>
              </a:solidFill>
              <a:highlight>
                <a:schemeClr val="lt1"/>
              </a:highlight>
            </a:endParaRPr>
          </a:p>
          <a:p>
            <a:pPr marL="457200" lvl="0" indent="0" algn="l" rtl="0">
              <a:lnSpc>
                <a:spcPct val="115000"/>
              </a:lnSpc>
              <a:spcBef>
                <a:spcPts val="0"/>
              </a:spcBef>
              <a:spcAft>
                <a:spcPts val="0"/>
              </a:spcAft>
              <a:buNone/>
            </a:pPr>
            <a:endParaRPr sz="2400">
              <a:solidFill>
                <a:srgbClr val="000049"/>
              </a:solidFill>
              <a:highlight>
                <a:srgbClr val="FFFFFF"/>
              </a:highlight>
            </a:endParaRPr>
          </a:p>
          <a:p>
            <a:pPr marL="0" lvl="0" indent="0" algn="l" rtl="0">
              <a:lnSpc>
                <a:spcPct val="115000"/>
              </a:lnSpc>
              <a:spcBef>
                <a:spcPts val="0"/>
              </a:spcBef>
              <a:spcAft>
                <a:spcPts val="0"/>
              </a:spcAft>
              <a:buNone/>
            </a:pPr>
            <a:endParaRPr sz="2400">
              <a:solidFill>
                <a:srgbClr val="000049"/>
              </a:solidFill>
              <a:highlight>
                <a:srgbClr val="FFFFFF"/>
              </a:highlight>
            </a:endParaRPr>
          </a:p>
          <a:p>
            <a:pPr marL="0" lvl="0" indent="0" algn="l" rtl="0">
              <a:lnSpc>
                <a:spcPct val="115000"/>
              </a:lnSpc>
              <a:spcBef>
                <a:spcPts val="0"/>
              </a:spcBef>
              <a:spcAft>
                <a:spcPts val="0"/>
              </a:spcAft>
              <a:buNone/>
            </a:pPr>
            <a:endParaRPr sz="2400">
              <a:solidFill>
                <a:srgbClr val="000049"/>
              </a:solidFill>
              <a:highlight>
                <a:srgbClr val="FFFFFF"/>
              </a:highlight>
            </a:endParaRPr>
          </a:p>
          <a:p>
            <a:pPr marL="0" lvl="0" indent="0" algn="l" rtl="0">
              <a:lnSpc>
                <a:spcPct val="115000"/>
              </a:lnSpc>
              <a:spcBef>
                <a:spcPts val="0"/>
              </a:spcBef>
              <a:spcAft>
                <a:spcPts val="0"/>
              </a:spcAft>
              <a:buNone/>
            </a:pPr>
            <a:endParaRPr sz="2400">
              <a:solidFill>
                <a:srgbClr val="000049"/>
              </a:solidFill>
              <a:highlight>
                <a:srgbClr val="FFFFFF"/>
              </a:highlight>
            </a:endParaRPr>
          </a:p>
          <a:p>
            <a:pPr marL="0" lvl="0" indent="0" algn="l" rtl="0">
              <a:lnSpc>
                <a:spcPct val="115000"/>
              </a:lnSpc>
              <a:spcBef>
                <a:spcPts val="0"/>
              </a:spcBef>
              <a:spcAft>
                <a:spcPts val="0"/>
              </a:spcAft>
              <a:buNone/>
            </a:pPr>
            <a:endParaRPr sz="2400">
              <a:solidFill>
                <a:srgbClr val="000049"/>
              </a:solidFill>
              <a:highlight>
                <a:srgbClr val="FFFFFF"/>
              </a:highlight>
            </a:endParaRPr>
          </a:p>
        </p:txBody>
      </p:sp>
      <p:sp>
        <p:nvSpPr>
          <p:cNvPr id="654" name="Google Shape;654;p111"/>
          <p:cNvSpPr txBox="1">
            <a:spLocks noGrp="1"/>
          </p:cNvSpPr>
          <p:nvPr>
            <p:ph type="sldNum" idx="12"/>
          </p:nvPr>
        </p:nvSpPr>
        <p:spPr>
          <a:xfrm>
            <a:off x="8324060" y="3500737"/>
            <a:ext cx="455400" cy="2055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pic>
        <p:nvPicPr>
          <p:cNvPr id="655" name="Google Shape;655;p111"/>
          <p:cNvPicPr preferRelativeResize="0"/>
          <p:nvPr/>
        </p:nvPicPr>
        <p:blipFill>
          <a:blip r:embed="rId4">
            <a:alphaModFix/>
          </a:blip>
          <a:stretch>
            <a:fillRect/>
          </a:stretch>
        </p:blipFill>
        <p:spPr>
          <a:xfrm>
            <a:off x="1031501" y="1903903"/>
            <a:ext cx="3118400" cy="1121456"/>
          </a:xfrm>
          <a:prstGeom prst="rect">
            <a:avLst/>
          </a:prstGeom>
          <a:noFill/>
          <a:ln>
            <a:noFill/>
          </a:ln>
        </p:spPr>
      </p:pic>
      <p:sp>
        <p:nvSpPr>
          <p:cNvPr id="656" name="Google Shape;656;p111"/>
          <p:cNvSpPr txBox="1"/>
          <p:nvPr/>
        </p:nvSpPr>
        <p:spPr>
          <a:xfrm>
            <a:off x="4306600" y="1643588"/>
            <a:ext cx="4664100" cy="15699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00AEEF"/>
              </a:buClr>
              <a:buSzPts val="1500"/>
              <a:buFont typeface="Nunito"/>
              <a:buChar char="●"/>
            </a:pPr>
            <a:r>
              <a:rPr lang="en" sz="1500">
                <a:solidFill>
                  <a:srgbClr val="00AEEF"/>
                </a:solidFill>
                <a:latin typeface="Nunito"/>
                <a:ea typeface="Nunito"/>
                <a:cs typeface="Nunito"/>
                <a:sym typeface="Nunito"/>
              </a:rPr>
              <a:t>Training and support</a:t>
            </a:r>
            <a:endParaRPr sz="1500">
              <a:solidFill>
                <a:srgbClr val="00AEEF"/>
              </a:solidFill>
              <a:latin typeface="Nunito"/>
              <a:ea typeface="Nunito"/>
              <a:cs typeface="Nunito"/>
              <a:sym typeface="Nunito"/>
            </a:endParaRPr>
          </a:p>
          <a:p>
            <a:pPr marL="457200" lvl="0" indent="-323850" algn="l" rtl="0">
              <a:spcBef>
                <a:spcPts val="0"/>
              </a:spcBef>
              <a:spcAft>
                <a:spcPts val="0"/>
              </a:spcAft>
              <a:buClr>
                <a:srgbClr val="00AEEF"/>
              </a:buClr>
              <a:buSzPts val="1500"/>
              <a:buFont typeface="Nunito"/>
              <a:buChar char="●"/>
            </a:pPr>
            <a:r>
              <a:rPr lang="en" sz="1500">
                <a:solidFill>
                  <a:srgbClr val="00AEEF"/>
                </a:solidFill>
                <a:latin typeface="Nunito"/>
                <a:ea typeface="Nunito"/>
                <a:cs typeface="Nunito"/>
                <a:sym typeface="Nunito"/>
              </a:rPr>
              <a:t>Connect</a:t>
            </a:r>
            <a:endParaRPr sz="1500">
              <a:solidFill>
                <a:srgbClr val="00AEEF"/>
              </a:solidFill>
              <a:latin typeface="Nunito"/>
              <a:ea typeface="Nunito"/>
              <a:cs typeface="Nunito"/>
              <a:sym typeface="Nunito"/>
            </a:endParaRPr>
          </a:p>
          <a:p>
            <a:pPr marL="457200" lvl="0" indent="-323850" algn="l" rtl="0">
              <a:spcBef>
                <a:spcPts val="0"/>
              </a:spcBef>
              <a:spcAft>
                <a:spcPts val="0"/>
              </a:spcAft>
              <a:buClr>
                <a:srgbClr val="00AEEF"/>
              </a:buClr>
              <a:buSzPts val="1500"/>
              <a:buFont typeface="Nunito"/>
              <a:buChar char="●"/>
            </a:pPr>
            <a:r>
              <a:rPr lang="en" sz="1500">
                <a:solidFill>
                  <a:srgbClr val="00AEEF"/>
                </a:solidFill>
                <a:latin typeface="Nunito"/>
                <a:ea typeface="Nunito"/>
                <a:cs typeface="Nunito"/>
                <a:sym typeface="Nunito"/>
              </a:rPr>
              <a:t>Advise on planning and evaluation of involvement activities</a:t>
            </a:r>
            <a:endParaRPr sz="1500">
              <a:solidFill>
                <a:srgbClr val="00AEEF"/>
              </a:solidFill>
              <a:latin typeface="Nunito"/>
              <a:ea typeface="Nunito"/>
              <a:cs typeface="Nunito"/>
              <a:sym typeface="Nunito"/>
            </a:endParaRPr>
          </a:p>
          <a:p>
            <a:pPr marL="457200" lvl="0" indent="-323850" algn="l" rtl="0">
              <a:spcBef>
                <a:spcPts val="0"/>
              </a:spcBef>
              <a:spcAft>
                <a:spcPts val="0"/>
              </a:spcAft>
              <a:buClr>
                <a:srgbClr val="00AEEF"/>
              </a:buClr>
              <a:buSzPts val="1500"/>
              <a:buFont typeface="Nunito"/>
              <a:buChar char="●"/>
            </a:pPr>
            <a:r>
              <a:rPr lang="en" sz="1500">
                <a:solidFill>
                  <a:srgbClr val="00AEEF"/>
                </a:solidFill>
                <a:latin typeface="Nunito"/>
                <a:ea typeface="Nunito"/>
                <a:cs typeface="Nunito"/>
                <a:sym typeface="Nunito"/>
              </a:rPr>
              <a:t>Sharing best practice and stories of involvement</a:t>
            </a:r>
            <a:endParaRPr sz="1500">
              <a:solidFill>
                <a:srgbClr val="00AEEF"/>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112"/>
          <p:cNvSpPr txBox="1"/>
          <p:nvPr/>
        </p:nvSpPr>
        <p:spPr>
          <a:xfrm>
            <a:off x="0" y="317850"/>
            <a:ext cx="9046200" cy="448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rgbClr val="000049"/>
                </a:solidFill>
                <a:highlight>
                  <a:schemeClr val="lt1"/>
                </a:highlight>
                <a:latin typeface="Nunito"/>
                <a:ea typeface="Nunito"/>
                <a:cs typeface="Nunito"/>
                <a:sym typeface="Nunito"/>
              </a:rPr>
              <a:t>Parkinson's research needs everyone. People with and without</a:t>
            </a:r>
            <a:r>
              <a:rPr lang="en" sz="2400" b="1">
                <a:solidFill>
                  <a:srgbClr val="000049"/>
                </a:solidFill>
                <a:highlight>
                  <a:schemeClr val="lt1"/>
                </a:highlight>
                <a:latin typeface="Nunito"/>
                <a:ea typeface="Nunito"/>
                <a:cs typeface="Nunito"/>
                <a:sym typeface="Nunito"/>
              </a:rPr>
              <a:t> </a:t>
            </a:r>
            <a:endParaRPr sz="2400" b="1">
              <a:solidFill>
                <a:srgbClr val="000049"/>
              </a:solidFill>
              <a:highlight>
                <a:schemeClr val="lt1"/>
              </a:highlight>
              <a:latin typeface="Nunito"/>
              <a:ea typeface="Nunito"/>
              <a:cs typeface="Nunito"/>
              <a:sym typeface="Nunito"/>
            </a:endParaRPr>
          </a:p>
          <a:p>
            <a:pPr marL="0" lvl="0" indent="0" algn="l" rtl="0">
              <a:lnSpc>
                <a:spcPct val="115000"/>
              </a:lnSpc>
              <a:spcBef>
                <a:spcPts val="0"/>
              </a:spcBef>
              <a:spcAft>
                <a:spcPts val="0"/>
              </a:spcAft>
              <a:buNone/>
            </a:pPr>
            <a:r>
              <a:rPr lang="en" sz="2400">
                <a:solidFill>
                  <a:srgbClr val="000049"/>
                </a:solidFill>
                <a:highlight>
                  <a:schemeClr val="lt1"/>
                </a:highlight>
                <a:latin typeface="Nunito"/>
                <a:ea typeface="Nunito"/>
                <a:cs typeface="Nunito"/>
                <a:sym typeface="Nunito"/>
              </a:rPr>
              <a:t>Parkinson's, of every age, gender and ethnicity. Without people taking part, progress in Parkinson’s research would be impossible.</a:t>
            </a:r>
            <a:endParaRPr sz="2400">
              <a:solidFill>
                <a:srgbClr val="000049"/>
              </a:solidFill>
              <a:highlight>
                <a:schemeClr val="lt1"/>
              </a:highlight>
              <a:latin typeface="Nunito"/>
              <a:ea typeface="Nunito"/>
              <a:cs typeface="Nunito"/>
              <a:sym typeface="Nunito"/>
            </a:endParaRPr>
          </a:p>
          <a:p>
            <a:pPr marL="0" lvl="0" indent="0" algn="l" rtl="0">
              <a:spcBef>
                <a:spcPts val="0"/>
              </a:spcBef>
              <a:spcAft>
                <a:spcPts val="0"/>
              </a:spcAft>
              <a:buNone/>
            </a:pPr>
            <a:endParaRPr sz="2400">
              <a:solidFill>
                <a:srgbClr val="000049"/>
              </a:solidFill>
              <a:highlight>
                <a:schemeClr val="lt1"/>
              </a:highlight>
              <a:latin typeface="Nunito"/>
              <a:ea typeface="Nunito"/>
              <a:cs typeface="Nunito"/>
              <a:sym typeface="Nunito"/>
            </a:endParaRPr>
          </a:p>
          <a:p>
            <a:pPr marL="457200" lvl="0" indent="-361950" algn="l" rtl="0">
              <a:lnSpc>
                <a:spcPct val="115000"/>
              </a:lnSpc>
              <a:spcBef>
                <a:spcPts val="0"/>
              </a:spcBef>
              <a:spcAft>
                <a:spcPts val="0"/>
              </a:spcAft>
              <a:buClr>
                <a:srgbClr val="000049"/>
              </a:buClr>
              <a:buSzPts val="2100"/>
              <a:buFont typeface="Nunito"/>
              <a:buChar char="●"/>
            </a:pPr>
            <a:r>
              <a:rPr lang="en" sz="2100">
                <a:solidFill>
                  <a:srgbClr val="000049"/>
                </a:solidFill>
                <a:highlight>
                  <a:schemeClr val="lt1"/>
                </a:highlight>
                <a:latin typeface="Nunito"/>
                <a:ea typeface="Nunito"/>
                <a:cs typeface="Nunito"/>
                <a:sym typeface="Nunito"/>
              </a:rPr>
              <a:t>Taking part in research can range from completing surveys to taking part in a drug trial or testing a new device</a:t>
            </a:r>
            <a:endParaRPr sz="2100">
              <a:solidFill>
                <a:srgbClr val="000049"/>
              </a:solidFill>
              <a:highlight>
                <a:schemeClr val="lt1"/>
              </a:highlight>
              <a:latin typeface="Nunito"/>
              <a:ea typeface="Nunito"/>
              <a:cs typeface="Nunito"/>
              <a:sym typeface="Nunito"/>
            </a:endParaRPr>
          </a:p>
          <a:p>
            <a:pPr marL="457200" lvl="0" indent="-361950" algn="l" rtl="0">
              <a:lnSpc>
                <a:spcPct val="115000"/>
              </a:lnSpc>
              <a:spcBef>
                <a:spcPts val="0"/>
              </a:spcBef>
              <a:spcAft>
                <a:spcPts val="0"/>
              </a:spcAft>
              <a:buClr>
                <a:srgbClr val="000049"/>
              </a:buClr>
              <a:buSzPts val="2100"/>
              <a:buFont typeface="Nunito"/>
              <a:buChar char="●"/>
            </a:pPr>
            <a:r>
              <a:rPr lang="en" sz="2100">
                <a:solidFill>
                  <a:srgbClr val="000049"/>
                </a:solidFill>
                <a:highlight>
                  <a:schemeClr val="lt1"/>
                </a:highlight>
                <a:latin typeface="Nunito"/>
                <a:ea typeface="Nunito"/>
                <a:cs typeface="Nunito"/>
                <a:sym typeface="Nunito"/>
              </a:rPr>
              <a:t>We work with researchers to share opportunities for people to take part in research</a:t>
            </a:r>
            <a:endParaRPr sz="2100">
              <a:solidFill>
                <a:srgbClr val="000049"/>
              </a:solidFill>
              <a:highlight>
                <a:schemeClr val="lt1"/>
              </a:highlight>
              <a:latin typeface="Nunito"/>
              <a:ea typeface="Nunito"/>
              <a:cs typeface="Nunito"/>
              <a:sym typeface="Nunito"/>
            </a:endParaRPr>
          </a:p>
          <a:p>
            <a:pPr marL="457200" lvl="0" indent="-361950" algn="l" rtl="0">
              <a:lnSpc>
                <a:spcPct val="115000"/>
              </a:lnSpc>
              <a:spcBef>
                <a:spcPts val="0"/>
              </a:spcBef>
              <a:spcAft>
                <a:spcPts val="0"/>
              </a:spcAft>
              <a:buClr>
                <a:srgbClr val="000049"/>
              </a:buClr>
              <a:buSzPts val="2100"/>
              <a:buFont typeface="Nunito"/>
              <a:buChar char="●"/>
            </a:pPr>
            <a:r>
              <a:rPr lang="en" sz="2100" b="1">
                <a:solidFill>
                  <a:schemeClr val="lt2"/>
                </a:solidFill>
                <a:highlight>
                  <a:schemeClr val="lt1"/>
                </a:highlight>
                <a:latin typeface="Nunito"/>
                <a:ea typeface="Nunito"/>
                <a:cs typeface="Nunito"/>
                <a:sym typeface="Nunito"/>
              </a:rPr>
              <a:t>In 2023 we helped 70 studies find participants</a:t>
            </a:r>
            <a:endParaRPr sz="2100">
              <a:solidFill>
                <a:srgbClr val="000049"/>
              </a:solidFill>
              <a:highlight>
                <a:schemeClr val="lt1"/>
              </a:highlight>
              <a:latin typeface="Nunito"/>
              <a:ea typeface="Nunito"/>
              <a:cs typeface="Nunito"/>
              <a:sym typeface="Nunito"/>
            </a:endParaRPr>
          </a:p>
          <a:p>
            <a:pPr marL="457200" lvl="0" indent="0" algn="l" rtl="0">
              <a:lnSpc>
                <a:spcPct val="115000"/>
              </a:lnSpc>
              <a:spcBef>
                <a:spcPts val="0"/>
              </a:spcBef>
              <a:spcAft>
                <a:spcPts val="0"/>
              </a:spcAft>
              <a:buNone/>
            </a:pPr>
            <a:endParaRPr sz="2400">
              <a:solidFill>
                <a:srgbClr val="000049"/>
              </a:solidFill>
              <a:highlight>
                <a:schemeClr val="lt1"/>
              </a:highlight>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113"/>
          <p:cNvSpPr txBox="1">
            <a:spLocks noGrp="1"/>
          </p:cNvSpPr>
          <p:nvPr>
            <p:ph type="title"/>
          </p:nvPr>
        </p:nvSpPr>
        <p:spPr>
          <a:xfrm>
            <a:off x="345850" y="210469"/>
            <a:ext cx="8547000" cy="9942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a:solidFill>
                  <a:srgbClr val="00AEEF"/>
                </a:solidFill>
              </a:rPr>
              <a:t>Working with industry to improve clinical trials and potential treatments</a:t>
            </a:r>
            <a:endParaRPr>
              <a:solidFill>
                <a:srgbClr val="00AEEF"/>
              </a:solidFill>
            </a:endParaRPr>
          </a:p>
          <a:p>
            <a:pPr marL="0" lvl="0" indent="0" algn="l" rtl="0">
              <a:spcBef>
                <a:spcPts val="0"/>
              </a:spcBef>
              <a:spcAft>
                <a:spcPts val="0"/>
              </a:spcAft>
              <a:buNone/>
            </a:pPr>
            <a:endParaRPr/>
          </a:p>
        </p:txBody>
      </p:sp>
      <p:sp>
        <p:nvSpPr>
          <p:cNvPr id="669" name="Google Shape;669;p113"/>
          <p:cNvSpPr txBox="1">
            <a:spLocks noGrp="1"/>
          </p:cNvSpPr>
          <p:nvPr>
            <p:ph type="body" idx="1"/>
          </p:nvPr>
        </p:nvSpPr>
        <p:spPr>
          <a:xfrm>
            <a:off x="104050" y="1239275"/>
            <a:ext cx="8675400" cy="1026900"/>
          </a:xfrm>
          <a:prstGeom prst="rect">
            <a:avLst/>
          </a:prstGeom>
        </p:spPr>
        <p:txBody>
          <a:bodyPr spcFirstLastPara="1" wrap="square" lIns="0" tIns="0" rIns="0" bIns="0" anchor="t" anchorCtr="0">
            <a:noAutofit/>
          </a:bodyPr>
          <a:lstStyle/>
          <a:p>
            <a:pPr marL="457200" lvl="0" indent="-349250" algn="l" rtl="0">
              <a:lnSpc>
                <a:spcPct val="100000"/>
              </a:lnSpc>
              <a:spcBef>
                <a:spcPts val="0"/>
              </a:spcBef>
              <a:spcAft>
                <a:spcPts val="0"/>
              </a:spcAft>
              <a:buSzPts val="1900"/>
              <a:buChar char="●"/>
            </a:pPr>
            <a:r>
              <a:rPr lang="en" sz="1900"/>
              <a:t>Parkinson’s UK jointly hosted a workshop with pharmaceutical company UCB to get feedback from the Parkinson’s community on the form of medication to be used in a planned clinical trial, and how it should be packaged.</a:t>
            </a:r>
            <a:endParaRPr sz="1900"/>
          </a:p>
        </p:txBody>
      </p:sp>
      <p:sp>
        <p:nvSpPr>
          <p:cNvPr id="670" name="Google Shape;670;p113"/>
          <p:cNvSpPr txBox="1">
            <a:spLocks noGrp="1"/>
          </p:cNvSpPr>
          <p:nvPr>
            <p:ph type="sldNum" idx="12"/>
          </p:nvPr>
        </p:nvSpPr>
        <p:spPr>
          <a:xfrm>
            <a:off x="8324060" y="4667650"/>
            <a:ext cx="455400" cy="273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sp>
        <p:nvSpPr>
          <p:cNvPr id="671" name="Google Shape;671;p113"/>
          <p:cNvSpPr txBox="1"/>
          <p:nvPr/>
        </p:nvSpPr>
        <p:spPr>
          <a:xfrm>
            <a:off x="791650" y="2706375"/>
            <a:ext cx="7871100" cy="192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solidFill>
                  <a:schemeClr val="dk1"/>
                </a:solidFill>
                <a:highlight>
                  <a:srgbClr val="FFFFFF"/>
                </a:highlight>
                <a:latin typeface="Nunito"/>
                <a:ea typeface="Nunito"/>
                <a:cs typeface="Nunito"/>
                <a:sym typeface="Nunito"/>
              </a:rPr>
              <a:t> </a:t>
            </a:r>
            <a:r>
              <a:rPr lang="en" sz="1600" b="1">
                <a:solidFill>
                  <a:schemeClr val="dk1"/>
                </a:solidFill>
                <a:highlight>
                  <a:srgbClr val="FFFFFF"/>
                </a:highlight>
                <a:latin typeface="Nunito"/>
                <a:ea typeface="Nunito"/>
                <a:cs typeface="Nunito"/>
                <a:sym typeface="Nunito"/>
              </a:rPr>
              <a:t>The thing I found most interesting was seeing a “light bulb” moment when one of the UCB members realised that taking medication in the middle of the day is problematic for some people particularly when they’re in work and have to fit medication round work and food. </a:t>
            </a:r>
            <a:endParaRPr sz="1600" b="1">
              <a:solidFill>
                <a:schemeClr val="dk1"/>
              </a:solidFill>
              <a:highlight>
                <a:srgbClr val="FFFFFF"/>
              </a:highlight>
              <a:latin typeface="Nunito"/>
              <a:ea typeface="Nunito"/>
              <a:cs typeface="Nunito"/>
              <a:sym typeface="Nunito"/>
            </a:endParaRPr>
          </a:p>
          <a:p>
            <a:pPr marL="0" lvl="0" indent="0" algn="l" rtl="0">
              <a:spcBef>
                <a:spcPts val="0"/>
              </a:spcBef>
              <a:spcAft>
                <a:spcPts val="0"/>
              </a:spcAft>
              <a:buNone/>
            </a:pPr>
            <a:endParaRPr sz="1600" b="1">
              <a:solidFill>
                <a:schemeClr val="dk1"/>
              </a:solidFill>
              <a:highlight>
                <a:srgbClr val="FFFFFF"/>
              </a:highlight>
              <a:latin typeface="Nunito"/>
              <a:ea typeface="Nunito"/>
              <a:cs typeface="Nunito"/>
              <a:sym typeface="Nunito"/>
            </a:endParaRPr>
          </a:p>
          <a:p>
            <a:pPr marL="0" lvl="0" indent="0" algn="l" rtl="0">
              <a:spcBef>
                <a:spcPts val="0"/>
              </a:spcBef>
              <a:spcAft>
                <a:spcPts val="0"/>
              </a:spcAft>
              <a:buNone/>
            </a:pPr>
            <a:r>
              <a:rPr lang="en" sz="1600" b="1">
                <a:solidFill>
                  <a:schemeClr val="dk1"/>
                </a:solidFill>
                <a:highlight>
                  <a:srgbClr val="FFFFFF"/>
                </a:highlight>
                <a:latin typeface="Nunito"/>
                <a:ea typeface="Nunito"/>
                <a:cs typeface="Nunito"/>
                <a:sym typeface="Nunito"/>
              </a:rPr>
              <a:t>This highlighted how important it is for researchers to work with people affected by Parkinson’s as they often do not understand the practicalities.</a:t>
            </a:r>
            <a:endParaRPr sz="1600" b="1">
              <a:solidFill>
                <a:schemeClr val="dk1"/>
              </a:solidFill>
              <a:latin typeface="Nunito"/>
              <a:ea typeface="Nunito"/>
              <a:cs typeface="Nunito"/>
              <a:sym typeface="Nunito"/>
            </a:endParaRPr>
          </a:p>
        </p:txBody>
      </p:sp>
      <p:sp>
        <p:nvSpPr>
          <p:cNvPr id="672" name="Google Shape;672;p113"/>
          <p:cNvSpPr/>
          <p:nvPr/>
        </p:nvSpPr>
        <p:spPr>
          <a:xfrm>
            <a:off x="255230" y="2433986"/>
            <a:ext cx="1136400" cy="131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000">
                <a:solidFill>
                  <a:srgbClr val="00B0F0"/>
                </a:solidFill>
                <a:latin typeface="Arial"/>
                <a:ea typeface="Arial"/>
                <a:cs typeface="Arial"/>
                <a:sym typeface="Arial"/>
              </a:rPr>
              <a:t>“</a:t>
            </a:r>
            <a:endParaRPr sz="8000">
              <a:solidFill>
                <a:srgbClr val="00B0F0"/>
              </a:solidFill>
              <a:latin typeface="Arial"/>
              <a:ea typeface="Arial"/>
              <a:cs typeface="Arial"/>
              <a:sym typeface="Arial"/>
            </a:endParaRPr>
          </a:p>
        </p:txBody>
      </p:sp>
      <p:sp>
        <p:nvSpPr>
          <p:cNvPr id="673" name="Google Shape;673;p113"/>
          <p:cNvSpPr/>
          <p:nvPr/>
        </p:nvSpPr>
        <p:spPr>
          <a:xfrm>
            <a:off x="345850" y="2683137"/>
            <a:ext cx="8547000" cy="1970400"/>
          </a:xfrm>
          <a:prstGeom prst="rect">
            <a:avLst/>
          </a:prstGeom>
          <a:solidFill>
            <a:srgbClr val="00B0F0">
              <a:alpha val="98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74" name="Google Shape;674;p113"/>
          <p:cNvSpPr txBox="1"/>
          <p:nvPr/>
        </p:nvSpPr>
        <p:spPr>
          <a:xfrm>
            <a:off x="5762250" y="4722675"/>
            <a:ext cx="349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Nunito"/>
                <a:ea typeface="Nunito"/>
                <a:cs typeface="Nunito"/>
                <a:sym typeface="Nunito"/>
              </a:rPr>
              <a:t>Neil, PPI Contributor, Scotland</a:t>
            </a:r>
            <a:endParaRPr b="1">
              <a:solidFill>
                <a:schemeClr val="dk1"/>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114"/>
          <p:cNvSpPr txBox="1">
            <a:spLocks noGrp="1"/>
          </p:cNvSpPr>
          <p:nvPr>
            <p:ph type="title"/>
          </p:nvPr>
        </p:nvSpPr>
        <p:spPr>
          <a:xfrm>
            <a:off x="290000" y="230925"/>
            <a:ext cx="8578500" cy="530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3100">
                <a:highlight>
                  <a:srgbClr val="FFFFFF"/>
                </a:highlight>
              </a:rPr>
              <a:t>Research Interest Groups </a:t>
            </a:r>
            <a:endParaRPr sz="3100">
              <a:highlight>
                <a:srgbClr val="FFFFFF"/>
              </a:highlight>
            </a:endParaRPr>
          </a:p>
        </p:txBody>
      </p:sp>
      <p:sp>
        <p:nvSpPr>
          <p:cNvPr id="681" name="Google Shape;681;p114"/>
          <p:cNvSpPr txBox="1">
            <a:spLocks noGrp="1"/>
          </p:cNvSpPr>
          <p:nvPr>
            <p:ph type="body" idx="1"/>
          </p:nvPr>
        </p:nvSpPr>
        <p:spPr>
          <a:xfrm>
            <a:off x="284275" y="761475"/>
            <a:ext cx="7003800" cy="27393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2100">
                <a:solidFill>
                  <a:srgbClr val="000049"/>
                </a:solidFill>
                <a:highlight>
                  <a:srgbClr val="FFFFFF"/>
                </a:highlight>
              </a:rPr>
              <a:t>We support 13 volunteer-led </a:t>
            </a:r>
            <a:r>
              <a:rPr lang="en" sz="2100" u="sng">
                <a:solidFill>
                  <a:schemeClr val="hlink"/>
                </a:solidFill>
                <a:highlight>
                  <a:srgbClr val="FFFFFF"/>
                </a:highlight>
                <a:hlinkClick r:id="rId3"/>
              </a:rPr>
              <a:t>Research Interest Groups</a:t>
            </a:r>
            <a:r>
              <a:rPr lang="en" sz="2100">
                <a:solidFill>
                  <a:srgbClr val="000049"/>
                </a:solidFill>
                <a:highlight>
                  <a:srgbClr val="FFFFFF"/>
                </a:highlight>
              </a:rPr>
              <a:t> (RIGs) around the UK - in all 4 nations of the UK</a:t>
            </a:r>
            <a:endParaRPr sz="2100">
              <a:solidFill>
                <a:srgbClr val="000049"/>
              </a:solidFill>
              <a:highlight>
                <a:srgbClr val="FFFFFF"/>
              </a:highlight>
            </a:endParaRPr>
          </a:p>
          <a:p>
            <a:pPr marL="0" lvl="0" indent="0" algn="l" rtl="0">
              <a:lnSpc>
                <a:spcPct val="115000"/>
              </a:lnSpc>
              <a:spcBef>
                <a:spcPts val="0"/>
              </a:spcBef>
              <a:spcAft>
                <a:spcPts val="0"/>
              </a:spcAft>
              <a:buNone/>
            </a:pPr>
            <a:endParaRPr sz="1300">
              <a:solidFill>
                <a:srgbClr val="000049"/>
              </a:solidFill>
              <a:highlight>
                <a:srgbClr val="FFFFFF"/>
              </a:highlight>
            </a:endParaRPr>
          </a:p>
          <a:p>
            <a:pPr marL="0" lvl="0" indent="0" algn="l" rtl="0">
              <a:lnSpc>
                <a:spcPct val="115000"/>
              </a:lnSpc>
              <a:spcBef>
                <a:spcPts val="0"/>
              </a:spcBef>
              <a:spcAft>
                <a:spcPts val="0"/>
              </a:spcAft>
              <a:buNone/>
            </a:pPr>
            <a:r>
              <a:rPr lang="en" sz="2100">
                <a:solidFill>
                  <a:srgbClr val="000049"/>
                </a:solidFill>
                <a:highlight>
                  <a:srgbClr val="FFFFFF"/>
                </a:highlight>
              </a:rPr>
              <a:t>These groups:</a:t>
            </a:r>
            <a:endParaRPr sz="2100">
              <a:solidFill>
                <a:srgbClr val="000049"/>
              </a:solidFill>
              <a:highlight>
                <a:srgbClr val="FFFFFF"/>
              </a:highlight>
            </a:endParaRPr>
          </a:p>
          <a:p>
            <a:pPr marL="457200" lvl="0" indent="-361950" algn="l" rtl="0">
              <a:lnSpc>
                <a:spcPct val="115000"/>
              </a:lnSpc>
              <a:spcBef>
                <a:spcPts val="0"/>
              </a:spcBef>
              <a:spcAft>
                <a:spcPts val="0"/>
              </a:spcAft>
              <a:buClr>
                <a:srgbClr val="000049"/>
              </a:buClr>
              <a:buSzPts val="2100"/>
              <a:buChar char="●"/>
            </a:pPr>
            <a:r>
              <a:rPr lang="en" sz="2100">
                <a:solidFill>
                  <a:srgbClr val="000049"/>
                </a:solidFill>
                <a:highlight>
                  <a:srgbClr val="FFFFFF"/>
                </a:highlight>
              </a:rPr>
              <a:t>Unite those interested in research</a:t>
            </a:r>
            <a:endParaRPr sz="2100">
              <a:solidFill>
                <a:srgbClr val="000049"/>
              </a:solidFill>
              <a:highlight>
                <a:srgbClr val="FFFFFF"/>
              </a:highlight>
            </a:endParaRPr>
          </a:p>
          <a:p>
            <a:pPr marL="457200" lvl="0" indent="-361950" algn="l" rtl="0">
              <a:lnSpc>
                <a:spcPct val="115000"/>
              </a:lnSpc>
              <a:spcBef>
                <a:spcPts val="0"/>
              </a:spcBef>
              <a:spcAft>
                <a:spcPts val="0"/>
              </a:spcAft>
              <a:buClr>
                <a:srgbClr val="000049"/>
              </a:buClr>
              <a:buSzPts val="2100"/>
              <a:buChar char="●"/>
            </a:pPr>
            <a:r>
              <a:rPr lang="en" sz="2100">
                <a:solidFill>
                  <a:srgbClr val="000049"/>
                </a:solidFill>
                <a:highlight>
                  <a:srgbClr val="FFFFFF"/>
                </a:highlight>
              </a:rPr>
              <a:t>Build relationships with researchers</a:t>
            </a:r>
            <a:endParaRPr sz="2100">
              <a:solidFill>
                <a:srgbClr val="000049"/>
              </a:solidFill>
              <a:highlight>
                <a:srgbClr val="FFFFFF"/>
              </a:highlight>
            </a:endParaRPr>
          </a:p>
          <a:p>
            <a:pPr marL="457200" lvl="0" indent="-361950" algn="l" rtl="0">
              <a:lnSpc>
                <a:spcPct val="115000"/>
              </a:lnSpc>
              <a:spcBef>
                <a:spcPts val="0"/>
              </a:spcBef>
              <a:spcAft>
                <a:spcPts val="0"/>
              </a:spcAft>
              <a:buClr>
                <a:srgbClr val="000049"/>
              </a:buClr>
              <a:buSzPts val="2100"/>
              <a:buChar char="●"/>
            </a:pPr>
            <a:r>
              <a:rPr lang="en" sz="2100">
                <a:solidFill>
                  <a:srgbClr val="000049"/>
                </a:solidFill>
                <a:highlight>
                  <a:srgbClr val="FFFFFF"/>
                </a:highlight>
              </a:rPr>
              <a:t>Help keep their local communities informed through organising talks and </a:t>
            </a:r>
            <a:r>
              <a:rPr lang="en" sz="2100" u="sng">
                <a:solidFill>
                  <a:schemeClr val="hlink"/>
                </a:solidFill>
                <a:highlight>
                  <a:srgbClr val="FFFFFF"/>
                </a:highlight>
                <a:hlinkClick r:id="rId4"/>
              </a:rPr>
              <a:t>events</a:t>
            </a:r>
            <a:r>
              <a:rPr lang="en" sz="2100">
                <a:solidFill>
                  <a:srgbClr val="000049"/>
                </a:solidFill>
                <a:highlight>
                  <a:srgbClr val="FFFFFF"/>
                </a:highlight>
              </a:rPr>
              <a:t>, lab visits, newsletters, social media, and even </a:t>
            </a:r>
            <a:r>
              <a:rPr lang="en" sz="2100" u="sng">
                <a:solidFill>
                  <a:schemeClr val="hlink"/>
                </a:solidFill>
                <a:highlight>
                  <a:srgbClr val="FFFFFF"/>
                </a:highlight>
                <a:hlinkClick r:id="rId5"/>
              </a:rPr>
              <a:t>a research podcast</a:t>
            </a:r>
            <a:endParaRPr sz="2100">
              <a:solidFill>
                <a:srgbClr val="000049"/>
              </a:solidFill>
              <a:highlight>
                <a:srgbClr val="FFFFFF"/>
              </a:highlight>
            </a:endParaRPr>
          </a:p>
          <a:p>
            <a:pPr marL="0" lvl="0" indent="0" algn="l" rtl="0">
              <a:lnSpc>
                <a:spcPct val="115000"/>
              </a:lnSpc>
              <a:spcBef>
                <a:spcPts val="0"/>
              </a:spcBef>
              <a:spcAft>
                <a:spcPts val="0"/>
              </a:spcAft>
              <a:buNone/>
            </a:pPr>
            <a:endParaRPr sz="2400">
              <a:solidFill>
                <a:srgbClr val="000049"/>
              </a:solidFill>
              <a:highlight>
                <a:srgbClr val="FFFFFF"/>
              </a:highlight>
            </a:endParaRPr>
          </a:p>
          <a:p>
            <a:pPr marL="0" lvl="0" indent="0" algn="l" rtl="0">
              <a:lnSpc>
                <a:spcPct val="115000"/>
              </a:lnSpc>
              <a:spcBef>
                <a:spcPts val="0"/>
              </a:spcBef>
              <a:spcAft>
                <a:spcPts val="0"/>
              </a:spcAft>
              <a:buNone/>
            </a:pPr>
            <a:endParaRPr sz="2400">
              <a:solidFill>
                <a:srgbClr val="000049"/>
              </a:solidFill>
              <a:highlight>
                <a:srgbClr val="FFFFFF"/>
              </a:highlight>
            </a:endParaRPr>
          </a:p>
          <a:p>
            <a:pPr marL="0" lvl="0" indent="0" algn="l" rtl="0">
              <a:lnSpc>
                <a:spcPct val="115000"/>
              </a:lnSpc>
              <a:spcBef>
                <a:spcPts val="0"/>
              </a:spcBef>
              <a:spcAft>
                <a:spcPts val="0"/>
              </a:spcAft>
              <a:buNone/>
            </a:pPr>
            <a:endParaRPr sz="2400">
              <a:solidFill>
                <a:srgbClr val="000049"/>
              </a:solidFill>
              <a:highlight>
                <a:srgbClr val="FFFFFF"/>
              </a:highlight>
            </a:endParaRPr>
          </a:p>
        </p:txBody>
      </p:sp>
      <p:sp>
        <p:nvSpPr>
          <p:cNvPr id="682" name="Google Shape;682;p114"/>
          <p:cNvSpPr txBox="1">
            <a:spLocks noGrp="1"/>
          </p:cNvSpPr>
          <p:nvPr>
            <p:ph type="sldNum" idx="12"/>
          </p:nvPr>
        </p:nvSpPr>
        <p:spPr>
          <a:xfrm>
            <a:off x="8494935" y="4869787"/>
            <a:ext cx="455400" cy="2055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pic>
        <p:nvPicPr>
          <p:cNvPr id="683" name="Google Shape;683;p114"/>
          <p:cNvPicPr preferRelativeResize="0"/>
          <p:nvPr/>
        </p:nvPicPr>
        <p:blipFill>
          <a:blip r:embed="rId6">
            <a:alphaModFix/>
          </a:blip>
          <a:stretch>
            <a:fillRect/>
          </a:stretch>
        </p:blipFill>
        <p:spPr>
          <a:xfrm>
            <a:off x="4866100" y="4017250"/>
            <a:ext cx="3559774" cy="968325"/>
          </a:xfrm>
          <a:prstGeom prst="rect">
            <a:avLst/>
          </a:prstGeom>
          <a:noFill/>
          <a:ln>
            <a:noFill/>
          </a:ln>
        </p:spPr>
      </p:pic>
      <p:pic>
        <p:nvPicPr>
          <p:cNvPr id="684" name="Google Shape;684;p114"/>
          <p:cNvPicPr preferRelativeResize="0"/>
          <p:nvPr/>
        </p:nvPicPr>
        <p:blipFill rotWithShape="1">
          <a:blip r:embed="rId7">
            <a:alphaModFix/>
          </a:blip>
          <a:srcRect l="8557" t="3432" r="-3326" b="5748"/>
          <a:stretch/>
        </p:blipFill>
        <p:spPr>
          <a:xfrm>
            <a:off x="6887399" y="1066432"/>
            <a:ext cx="2256600" cy="1968600"/>
          </a:xfrm>
          <a:prstGeom prst="roundRect">
            <a:avLst>
              <a:gd name="adj" fmla="val 16667"/>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115"/>
          <p:cNvSpPr txBox="1">
            <a:spLocks noGrp="1"/>
          </p:cNvSpPr>
          <p:nvPr>
            <p:ph type="title"/>
          </p:nvPr>
        </p:nvSpPr>
        <p:spPr>
          <a:xfrm>
            <a:off x="382121" y="-126586"/>
            <a:ext cx="7221300" cy="520186"/>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Making research accessible </a:t>
            </a:r>
            <a:endParaRPr dirty="0"/>
          </a:p>
        </p:txBody>
      </p:sp>
      <p:sp>
        <p:nvSpPr>
          <p:cNvPr id="690" name="Google Shape;690;p115"/>
          <p:cNvSpPr txBox="1">
            <a:spLocks noGrp="1"/>
          </p:cNvSpPr>
          <p:nvPr>
            <p:ph type="body" idx="1"/>
          </p:nvPr>
        </p:nvSpPr>
        <p:spPr>
          <a:xfrm>
            <a:off x="267450" y="965100"/>
            <a:ext cx="7919100" cy="3784800"/>
          </a:xfrm>
          <a:prstGeom prst="rect">
            <a:avLst/>
          </a:prstGeom>
        </p:spPr>
        <p:txBody>
          <a:bodyPr spcFirstLastPara="1" wrap="square" lIns="0" tIns="0" rIns="0" bIns="0" anchor="t" anchorCtr="0">
            <a:noAutofit/>
          </a:bodyPr>
          <a:lstStyle/>
          <a:p>
            <a:pPr marL="457200" lvl="0" indent="-311150" algn="l" rtl="0">
              <a:spcBef>
                <a:spcPts val="0"/>
              </a:spcBef>
              <a:spcAft>
                <a:spcPts val="0"/>
              </a:spcAft>
              <a:buSzPts val="1300"/>
              <a:buChar char="●"/>
            </a:pPr>
            <a:r>
              <a:rPr lang="en" sz="1200" dirty="0"/>
              <a:t>This is why we work with steering groups of people with Parkinson’s and their loved ones to help </a:t>
            </a:r>
            <a:r>
              <a:rPr lang="en" sz="1200" b="1" dirty="0"/>
              <a:t>shape research</a:t>
            </a:r>
            <a:r>
              <a:rPr lang="en" sz="1200" dirty="0"/>
              <a:t> and </a:t>
            </a:r>
            <a:r>
              <a:rPr lang="en" sz="1200" b="1" dirty="0"/>
              <a:t>overcome some of the barriers</a:t>
            </a:r>
            <a:r>
              <a:rPr lang="en" sz="1200" dirty="0"/>
              <a:t> to taking part in research </a:t>
            </a:r>
            <a:endParaRPr sz="1200" dirty="0"/>
          </a:p>
          <a:p>
            <a:pPr marL="457200" lvl="0" indent="-311150" algn="l" rtl="0">
              <a:spcBef>
                <a:spcPts val="0"/>
              </a:spcBef>
              <a:spcAft>
                <a:spcPts val="0"/>
              </a:spcAft>
              <a:buSzPts val="1300"/>
              <a:buChar char="●"/>
            </a:pPr>
            <a:r>
              <a:rPr lang="en" sz="1200" dirty="0"/>
              <a:t>One area identified is allowing everyone to </a:t>
            </a:r>
            <a:r>
              <a:rPr lang="en" sz="1200" b="1" dirty="0"/>
              <a:t>access opportunities</a:t>
            </a:r>
            <a:r>
              <a:rPr lang="en" sz="1200" dirty="0"/>
              <a:t> to take part in research eg. linking up researchers with people living with the condition when they design a study, to make sure accessibility has been considered. </a:t>
            </a:r>
            <a:r>
              <a:rPr lang="en" sz="1200" b="1" dirty="0"/>
              <a:t>Online options, home visits, phone calls</a:t>
            </a:r>
            <a:r>
              <a:rPr lang="en" sz="1200" dirty="0"/>
              <a:t> a lot has changed since Covid times and research studies are a lot more inclusive. Eg. </a:t>
            </a:r>
            <a:r>
              <a:rPr lang="en" sz="1200" b="1" dirty="0"/>
              <a:t>Cue-band and a study called CHIEF-PD that posted out medication patches</a:t>
            </a:r>
            <a:r>
              <a:rPr lang="en" sz="1200" dirty="0"/>
              <a:t> and tried to overcome some of the geographical barriers </a:t>
            </a:r>
            <a:r>
              <a:rPr lang="en" sz="1200" u="sng" dirty="0">
                <a:solidFill>
                  <a:schemeClr val="hlink"/>
                </a:solidFill>
                <a:hlinkClick r:id="rId3"/>
              </a:rPr>
              <a:t>https://chiefpd.blogs.bristol.ac.uk/sites/</a:t>
            </a:r>
            <a:endParaRPr sz="1200" dirty="0"/>
          </a:p>
          <a:p>
            <a:pPr marL="457200" lvl="0" indent="-311150" algn="l" rtl="0">
              <a:spcBef>
                <a:spcPts val="0"/>
              </a:spcBef>
              <a:spcAft>
                <a:spcPts val="0"/>
              </a:spcAft>
              <a:buSzPts val="1300"/>
              <a:buChar char="●"/>
            </a:pPr>
            <a:r>
              <a:rPr lang="en" sz="1200" dirty="0"/>
              <a:t>We recently committed funding to a new study in Scotland using </a:t>
            </a:r>
            <a:r>
              <a:rPr lang="en" sz="1200" b="1" dirty="0"/>
              <a:t>portable augmented reality glasses to help improve mobility of people with Parkinson’s. </a:t>
            </a:r>
            <a:r>
              <a:rPr lang="en" sz="1200" dirty="0"/>
              <a:t> The proportion of our funding supporting more accessible and non-drug approaches has increased. </a:t>
            </a:r>
            <a:endParaRPr sz="1200" dirty="0"/>
          </a:p>
          <a:p>
            <a:pPr marL="457200" lvl="0" indent="-311150" algn="l" rtl="0">
              <a:spcBef>
                <a:spcPts val="0"/>
              </a:spcBef>
              <a:spcAft>
                <a:spcPts val="0"/>
              </a:spcAft>
              <a:buSzPts val="1300"/>
              <a:buChar char="●"/>
            </a:pPr>
            <a:r>
              <a:rPr lang="en" sz="1200" dirty="0"/>
              <a:t>Using our influence to lobby for </a:t>
            </a:r>
            <a:r>
              <a:rPr lang="en" sz="1200" b="1" dirty="0"/>
              <a:t>more clinical research sites</a:t>
            </a:r>
            <a:r>
              <a:rPr lang="en" sz="1200" dirty="0"/>
              <a:t> across the UK eg. in Northern Ireland and agreeing joint funding for new neurology specialist research nurses in to enable clinical trials to be better supported there</a:t>
            </a:r>
            <a:endParaRPr sz="1200" dirty="0"/>
          </a:p>
          <a:p>
            <a:pPr marL="0" lvl="0" indent="0" algn="l" rtl="0">
              <a:spcBef>
                <a:spcPts val="0"/>
              </a:spcBef>
              <a:spcAft>
                <a:spcPts val="0"/>
              </a:spcAft>
              <a:buNone/>
            </a:pPr>
            <a:endParaRPr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116"/>
          <p:cNvSpPr txBox="1">
            <a:spLocks noGrp="1"/>
          </p:cNvSpPr>
          <p:nvPr>
            <p:ph type="title"/>
          </p:nvPr>
        </p:nvSpPr>
        <p:spPr>
          <a:xfrm>
            <a:off x="320792" y="-190246"/>
            <a:ext cx="8363700" cy="52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dirty="0"/>
              <a:t>Stay up to date</a:t>
            </a:r>
            <a:endParaRPr sz="2800" dirty="0"/>
          </a:p>
          <a:p>
            <a:pPr marL="0" lvl="0" indent="0" algn="ctr" rtl="0">
              <a:spcBef>
                <a:spcPts val="0"/>
              </a:spcBef>
              <a:spcAft>
                <a:spcPts val="0"/>
              </a:spcAft>
              <a:buNone/>
            </a:pPr>
            <a:endParaRPr dirty="0"/>
          </a:p>
        </p:txBody>
      </p:sp>
      <p:sp>
        <p:nvSpPr>
          <p:cNvPr id="697" name="Google Shape;697;p116"/>
          <p:cNvSpPr txBox="1">
            <a:spLocks noGrp="1"/>
          </p:cNvSpPr>
          <p:nvPr>
            <p:ph type="sldNum" idx="12"/>
          </p:nvPr>
        </p:nvSpPr>
        <p:spPr>
          <a:xfrm>
            <a:off x="8324060" y="3500737"/>
            <a:ext cx="455400" cy="2055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pic>
        <p:nvPicPr>
          <p:cNvPr id="698" name="Google Shape;698;p116"/>
          <p:cNvPicPr preferRelativeResize="0"/>
          <p:nvPr/>
        </p:nvPicPr>
        <p:blipFill rotWithShape="1">
          <a:blip r:embed="rId3">
            <a:alphaModFix/>
          </a:blip>
          <a:srcRect t="21141" b="19153"/>
          <a:stretch/>
        </p:blipFill>
        <p:spPr>
          <a:xfrm>
            <a:off x="0" y="2395669"/>
            <a:ext cx="9144003" cy="2729174"/>
          </a:xfrm>
          <a:prstGeom prst="rect">
            <a:avLst/>
          </a:prstGeom>
          <a:noFill/>
          <a:ln>
            <a:noFill/>
          </a:ln>
        </p:spPr>
      </p:pic>
      <p:sp>
        <p:nvSpPr>
          <p:cNvPr id="699" name="Google Shape;699;p116"/>
          <p:cNvSpPr txBox="1"/>
          <p:nvPr/>
        </p:nvSpPr>
        <p:spPr>
          <a:xfrm>
            <a:off x="206606" y="670488"/>
            <a:ext cx="5902500" cy="1597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700" dirty="0">
                <a:solidFill>
                  <a:srgbClr val="000049"/>
                </a:solidFill>
                <a:latin typeface="Nunito"/>
                <a:ea typeface="Nunito"/>
                <a:cs typeface="Nunito"/>
                <a:sym typeface="Nunito"/>
              </a:rPr>
              <a:t>Join the </a:t>
            </a:r>
            <a:r>
              <a:rPr lang="en" sz="1700" u="sng" dirty="0">
                <a:solidFill>
                  <a:schemeClr val="hlink"/>
                </a:solidFill>
                <a:latin typeface="Nunito"/>
                <a:ea typeface="Nunito"/>
                <a:cs typeface="Nunito"/>
                <a:sym typeface="Nunito"/>
                <a:hlinkClick r:id="rId4"/>
              </a:rPr>
              <a:t>Research Support Network</a:t>
            </a:r>
            <a:r>
              <a:rPr lang="en" sz="1700" dirty="0">
                <a:solidFill>
                  <a:srgbClr val="000049"/>
                </a:solidFill>
                <a:latin typeface="Nunito"/>
                <a:ea typeface="Nunito"/>
                <a:cs typeface="Nunito"/>
                <a:sym typeface="Nunito"/>
              </a:rPr>
              <a:t> to receive regular emails with the latest research blogs, events and opportunities. </a:t>
            </a:r>
            <a:endParaRPr sz="1700" dirty="0">
              <a:solidFill>
                <a:srgbClr val="000049"/>
              </a:solidFill>
              <a:latin typeface="Nunito"/>
              <a:ea typeface="Nunito"/>
              <a:cs typeface="Nunito"/>
              <a:sym typeface="Nunito"/>
            </a:endParaRPr>
          </a:p>
          <a:p>
            <a:pPr marL="0" lvl="0" indent="0" algn="l" rtl="0">
              <a:lnSpc>
                <a:spcPct val="90000"/>
              </a:lnSpc>
              <a:spcBef>
                <a:spcPts val="0"/>
              </a:spcBef>
              <a:spcAft>
                <a:spcPts val="0"/>
              </a:spcAft>
              <a:buNone/>
            </a:pPr>
            <a:endParaRPr sz="1700" dirty="0">
              <a:solidFill>
                <a:srgbClr val="000049"/>
              </a:solidFill>
              <a:latin typeface="Nunito"/>
              <a:ea typeface="Nunito"/>
              <a:cs typeface="Nunito"/>
              <a:sym typeface="Nunito"/>
            </a:endParaRPr>
          </a:p>
          <a:p>
            <a:pPr marL="0" lvl="0" indent="0" algn="l" rtl="0">
              <a:lnSpc>
                <a:spcPct val="90000"/>
              </a:lnSpc>
              <a:spcBef>
                <a:spcPts val="0"/>
              </a:spcBef>
              <a:spcAft>
                <a:spcPts val="0"/>
              </a:spcAft>
              <a:buNone/>
            </a:pPr>
            <a:r>
              <a:rPr lang="en" sz="1700" dirty="0">
                <a:solidFill>
                  <a:srgbClr val="000049"/>
                </a:solidFill>
                <a:latin typeface="Nunito"/>
                <a:ea typeface="Nunito"/>
                <a:cs typeface="Nunito"/>
                <a:sym typeface="Nunito"/>
              </a:rPr>
              <a:t>(Join over 9000 people helping to speed up Parkinson’s research)</a:t>
            </a:r>
            <a:endParaRPr sz="1700" dirty="0">
              <a:solidFill>
                <a:srgbClr val="000049"/>
              </a:solidFill>
              <a:latin typeface="Nunito"/>
              <a:ea typeface="Nunito"/>
              <a:cs typeface="Nunito"/>
              <a:sym typeface="Nunito"/>
            </a:endParaRPr>
          </a:p>
        </p:txBody>
      </p:sp>
      <p:pic>
        <p:nvPicPr>
          <p:cNvPr id="700" name="Google Shape;700;p116"/>
          <p:cNvPicPr preferRelativeResize="0"/>
          <p:nvPr/>
        </p:nvPicPr>
        <p:blipFill>
          <a:blip r:embed="rId5">
            <a:alphaModFix/>
          </a:blip>
          <a:stretch>
            <a:fillRect/>
          </a:stretch>
        </p:blipFill>
        <p:spPr>
          <a:xfrm>
            <a:off x="6704225" y="385994"/>
            <a:ext cx="1791354" cy="1791354"/>
          </a:xfrm>
          <a:prstGeom prst="rect">
            <a:avLst/>
          </a:prstGeom>
          <a:noFill/>
          <a:ln>
            <a:noFill/>
          </a:ln>
        </p:spPr>
      </p:pic>
      <p:sp>
        <p:nvSpPr>
          <p:cNvPr id="701" name="Google Shape;701;p116"/>
          <p:cNvSpPr txBox="1"/>
          <p:nvPr/>
        </p:nvSpPr>
        <p:spPr>
          <a:xfrm rot="-615599">
            <a:off x="5114195" y="-34572"/>
            <a:ext cx="3563989" cy="39078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chemeClr val="dk1"/>
                </a:solidFill>
                <a:latin typeface="Caveat"/>
                <a:ea typeface="Caveat"/>
                <a:cs typeface="Caveat"/>
                <a:sym typeface="Caveat"/>
              </a:rPr>
              <a:t>Join Now!</a:t>
            </a:r>
            <a:r>
              <a:rPr lang="en" sz="3200">
                <a:solidFill>
                  <a:schemeClr val="dk1"/>
                </a:solidFill>
                <a:latin typeface="Caveat"/>
                <a:ea typeface="Caveat"/>
                <a:cs typeface="Caveat"/>
                <a:sym typeface="Caveat"/>
              </a:rPr>
              <a:t> </a:t>
            </a:r>
            <a:endParaRPr sz="3200">
              <a:solidFill>
                <a:schemeClr val="dk1"/>
              </a:solidFill>
              <a:latin typeface="Caveat"/>
              <a:ea typeface="Caveat"/>
              <a:cs typeface="Caveat"/>
              <a:sym typeface="Cave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kinson's Theme">
  <a:themeElements>
    <a:clrScheme name="PUK 1">
      <a:dk1>
        <a:srgbClr val="000046"/>
      </a:dk1>
      <a:lt1>
        <a:srgbClr val="FFFFFF"/>
      </a:lt1>
      <a:dk2>
        <a:srgbClr val="333333"/>
      </a:dk2>
      <a:lt2>
        <a:srgbClr val="00AEEF"/>
      </a:lt2>
      <a:accent1>
        <a:srgbClr val="FF00FF"/>
      </a:accent1>
      <a:accent2>
        <a:srgbClr val="7D00FF"/>
      </a:accent2>
      <a:accent3>
        <a:srgbClr val="3CFF00"/>
      </a:accent3>
      <a:accent4>
        <a:srgbClr val="FFF000"/>
      </a:accent4>
      <a:accent5>
        <a:srgbClr val="FFA00F"/>
      </a:accent5>
      <a:accent6>
        <a:srgbClr val="EBEBE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rkinson's Theme">
  <a:themeElements>
    <a:clrScheme name="PUK 1">
      <a:dk1>
        <a:srgbClr val="000046"/>
      </a:dk1>
      <a:lt1>
        <a:srgbClr val="FFFFFF"/>
      </a:lt1>
      <a:dk2>
        <a:srgbClr val="333333"/>
      </a:dk2>
      <a:lt2>
        <a:srgbClr val="00AEEF"/>
      </a:lt2>
      <a:accent1>
        <a:srgbClr val="FF00FF"/>
      </a:accent1>
      <a:accent2>
        <a:srgbClr val="7D00FF"/>
      </a:accent2>
      <a:accent3>
        <a:srgbClr val="3CFF00"/>
      </a:accent3>
      <a:accent4>
        <a:srgbClr val="FFF000"/>
      </a:accent4>
      <a:accent5>
        <a:srgbClr val="FFA00F"/>
      </a:accent5>
      <a:accent6>
        <a:srgbClr val="EBEBE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rkinson's Theme">
  <a:themeElements>
    <a:clrScheme name="PUK 1">
      <a:dk1>
        <a:srgbClr val="000046"/>
      </a:dk1>
      <a:lt1>
        <a:srgbClr val="FFFFFF"/>
      </a:lt1>
      <a:dk2>
        <a:srgbClr val="333333"/>
      </a:dk2>
      <a:lt2>
        <a:srgbClr val="00AEEF"/>
      </a:lt2>
      <a:accent1>
        <a:srgbClr val="FF00FF"/>
      </a:accent1>
      <a:accent2>
        <a:srgbClr val="7D00FF"/>
      </a:accent2>
      <a:accent3>
        <a:srgbClr val="3CFF00"/>
      </a:accent3>
      <a:accent4>
        <a:srgbClr val="FFF000"/>
      </a:accent4>
      <a:accent5>
        <a:srgbClr val="FFA00F"/>
      </a:accent5>
      <a:accent6>
        <a:srgbClr val="EBEBE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rkinson's Theme">
  <a:themeElements>
    <a:clrScheme name="PUK 1">
      <a:dk1>
        <a:srgbClr val="000046"/>
      </a:dk1>
      <a:lt1>
        <a:srgbClr val="FFFFFF"/>
      </a:lt1>
      <a:dk2>
        <a:srgbClr val="333333"/>
      </a:dk2>
      <a:lt2>
        <a:srgbClr val="00AEEF"/>
      </a:lt2>
      <a:accent1>
        <a:srgbClr val="FF00FF"/>
      </a:accent1>
      <a:accent2>
        <a:srgbClr val="7D00FF"/>
      </a:accent2>
      <a:accent3>
        <a:srgbClr val="3CFF00"/>
      </a:accent3>
      <a:accent4>
        <a:srgbClr val="FFF000"/>
      </a:accent4>
      <a:accent5>
        <a:srgbClr val="FFA00F"/>
      </a:accent5>
      <a:accent6>
        <a:srgbClr val="EBEBE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arkinson's Theme">
  <a:themeElements>
    <a:clrScheme name="PUK 1">
      <a:dk1>
        <a:srgbClr val="000046"/>
      </a:dk1>
      <a:lt1>
        <a:srgbClr val="FFFFFF"/>
      </a:lt1>
      <a:dk2>
        <a:srgbClr val="333333"/>
      </a:dk2>
      <a:lt2>
        <a:srgbClr val="00AEEF"/>
      </a:lt2>
      <a:accent1>
        <a:srgbClr val="FF00FF"/>
      </a:accent1>
      <a:accent2>
        <a:srgbClr val="7D00FF"/>
      </a:accent2>
      <a:accent3>
        <a:srgbClr val="3CFF00"/>
      </a:accent3>
      <a:accent4>
        <a:srgbClr val="FFF000"/>
      </a:accent4>
      <a:accent5>
        <a:srgbClr val="FFA00F"/>
      </a:accent5>
      <a:accent6>
        <a:srgbClr val="EBEBE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1668</Words>
  <Application>Microsoft Office PowerPoint</Application>
  <PresentationFormat>On-screen Show (16:9)</PresentationFormat>
  <Paragraphs>125</Paragraphs>
  <Slides>11</Slides>
  <Notes>11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11</vt:i4>
      </vt:variant>
    </vt:vector>
  </HeadingPairs>
  <TitlesOfParts>
    <vt:vector size="23" baseType="lpstr">
      <vt:lpstr>Arial</vt:lpstr>
      <vt:lpstr>Georgia</vt:lpstr>
      <vt:lpstr>Caveat</vt:lpstr>
      <vt:lpstr>Calibri</vt:lpstr>
      <vt:lpstr>Nunito</vt:lpstr>
      <vt:lpstr>Tahoma</vt:lpstr>
      <vt:lpstr>Simple Light</vt:lpstr>
      <vt:lpstr>Parkinson's Theme</vt:lpstr>
      <vt:lpstr>Parkinson's Theme</vt:lpstr>
      <vt:lpstr>Parkinson's Theme</vt:lpstr>
      <vt:lpstr>Parkinson's Theme</vt:lpstr>
      <vt:lpstr>Parkinson's Theme</vt:lpstr>
      <vt:lpstr>NDN/SDRC/Brain Health Arc Conference 2024 Celebrating Scottish Research     </vt:lpstr>
      <vt:lpstr>Parkinson’s UK is Europe’s largest charitable funder of Parkinson’s research</vt:lpstr>
      <vt:lpstr>Background</vt:lpstr>
      <vt:lpstr>Research Involvement</vt:lpstr>
      <vt:lpstr>PowerPoint Presentation</vt:lpstr>
      <vt:lpstr>Working with industry to improve clinical trials and potential treatments </vt:lpstr>
      <vt:lpstr>Research Interest Groups </vt:lpstr>
      <vt:lpstr>Making research accessible </vt:lpstr>
      <vt:lpstr>Stay up to date </vt:lpstr>
      <vt:lpstr>Info on priority setting work</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NDN/SDRC/Brain Health Arc Conference 2024 Celebrating Scottish Research     </dc:title>
  <dc:creator>Helen Davidson</dc:creator>
  <cp:lastModifiedBy>Helen Davidson</cp:lastModifiedBy>
  <cp:revision>1</cp:revision>
  <dcterms:modified xsi:type="dcterms:W3CDTF">2024-06-11T14:12:43Z</dcterms:modified>
</cp:coreProperties>
</file>